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8" r:id="rId1"/>
  </p:sldMasterIdLst>
  <p:notesMasterIdLst>
    <p:notesMasterId r:id="rId74"/>
  </p:notesMasterIdLst>
  <p:sldIdLst>
    <p:sldId id="439" r:id="rId2"/>
    <p:sldId id="440" r:id="rId3"/>
    <p:sldId id="451" r:id="rId4"/>
    <p:sldId id="441" r:id="rId5"/>
    <p:sldId id="276" r:id="rId6"/>
    <p:sldId id="323" r:id="rId7"/>
    <p:sldId id="289" r:id="rId8"/>
    <p:sldId id="408" r:id="rId9"/>
    <p:sldId id="442" r:id="rId10"/>
    <p:sldId id="443" r:id="rId11"/>
    <p:sldId id="277" r:id="rId12"/>
    <p:sldId id="444" r:id="rId13"/>
    <p:sldId id="445" r:id="rId14"/>
    <p:sldId id="446" r:id="rId15"/>
    <p:sldId id="447" r:id="rId16"/>
    <p:sldId id="448" r:id="rId17"/>
    <p:sldId id="449" r:id="rId18"/>
    <p:sldId id="452" r:id="rId19"/>
    <p:sldId id="331" r:id="rId20"/>
    <p:sldId id="453" r:id="rId21"/>
    <p:sldId id="257" r:id="rId22"/>
    <p:sldId id="258" r:id="rId23"/>
    <p:sldId id="293" r:id="rId24"/>
    <p:sldId id="409" r:id="rId25"/>
    <p:sldId id="410" r:id="rId26"/>
    <p:sldId id="411" r:id="rId27"/>
    <p:sldId id="412" r:id="rId28"/>
    <p:sldId id="413" r:id="rId29"/>
    <p:sldId id="414" r:id="rId30"/>
    <p:sldId id="415" r:id="rId31"/>
    <p:sldId id="416" r:id="rId32"/>
    <p:sldId id="417" r:id="rId33"/>
    <p:sldId id="418" r:id="rId34"/>
    <p:sldId id="424" r:id="rId35"/>
    <p:sldId id="333" r:id="rId36"/>
    <p:sldId id="419" r:id="rId37"/>
    <p:sldId id="421" r:id="rId38"/>
    <p:sldId id="420" r:id="rId39"/>
    <p:sldId id="459" r:id="rId40"/>
    <p:sldId id="422" r:id="rId41"/>
    <p:sldId id="423" r:id="rId42"/>
    <p:sldId id="294" r:id="rId43"/>
    <p:sldId id="425" r:id="rId44"/>
    <p:sldId id="426" r:id="rId45"/>
    <p:sldId id="427" r:id="rId46"/>
    <p:sldId id="428" r:id="rId47"/>
    <p:sldId id="260" r:id="rId48"/>
    <p:sldId id="463" r:id="rId49"/>
    <p:sldId id="429" r:id="rId50"/>
    <p:sldId id="430" r:id="rId51"/>
    <p:sldId id="431" r:id="rId52"/>
    <p:sldId id="367" r:id="rId53"/>
    <p:sldId id="432" r:id="rId54"/>
    <p:sldId id="433" r:id="rId55"/>
    <p:sldId id="434" r:id="rId56"/>
    <p:sldId id="435" r:id="rId57"/>
    <p:sldId id="456" r:id="rId58"/>
    <p:sldId id="454" r:id="rId59"/>
    <p:sldId id="455" r:id="rId60"/>
    <p:sldId id="296" r:id="rId61"/>
    <p:sldId id="297" r:id="rId62"/>
    <p:sldId id="336" r:id="rId63"/>
    <p:sldId id="436" r:id="rId64"/>
    <p:sldId id="337" r:id="rId65"/>
    <p:sldId id="299" r:id="rId66"/>
    <p:sldId id="339" r:id="rId67"/>
    <p:sldId id="305" r:id="rId68"/>
    <p:sldId id="405" r:id="rId69"/>
    <p:sldId id="460" r:id="rId70"/>
    <p:sldId id="462" r:id="rId71"/>
    <p:sldId id="464" r:id="rId72"/>
    <p:sldId id="465" r:id="rId73"/>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4223" autoAdjust="0"/>
    <p:restoredTop sz="90860" autoAdjust="0"/>
  </p:normalViewPr>
  <p:slideViewPr>
    <p:cSldViewPr>
      <p:cViewPr>
        <p:scale>
          <a:sx n="70" d="100"/>
          <a:sy n="70" d="100"/>
        </p:scale>
        <p:origin x="17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84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8085E-CDBA-43A2-ABA2-CEE50DDBC32A}" type="doc">
      <dgm:prSet loTypeId="urn:microsoft.com/office/officeart/2005/8/layout/orgChart1" loCatId="hierarchy" qsTypeId="urn:microsoft.com/office/officeart/2005/8/quickstyle/simple1" qsCatId="simple" csTypeId="urn:microsoft.com/office/officeart/2005/8/colors/accent1_2" csCatId="accent1" phldr="1"/>
      <dgm:spPr/>
    </dgm:pt>
    <dgm:pt modelId="{691619F0-4D59-4089-972E-AC39B34622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انواع الحواسيب</a:t>
          </a:r>
          <a:endParaRPr kumimoji="0" lang="en-US" b="0" i="0" u="none" strike="noStrike" cap="none" normalizeH="0" baseline="0" dirty="0">
            <a:ln>
              <a:noFill/>
            </a:ln>
            <a:solidFill>
              <a:schemeClr val="bg1"/>
            </a:solidFill>
            <a:effectLst/>
            <a:latin typeface="Arial" pitchFamily="34" charset="0"/>
            <a:cs typeface="Arial" pitchFamily="34" charset="0"/>
          </a:endParaRPr>
        </a:p>
      </dgm:t>
    </dgm:pt>
    <dgm:pt modelId="{15236B97-4884-4073-B91F-B5A32D5C2FC3}" type="parTrans" cxnId="{E101BE9C-BC21-4701-854A-8B508750527C}">
      <dgm:prSet/>
      <dgm:spPr/>
      <dgm:t>
        <a:bodyPr/>
        <a:lstStyle/>
        <a:p>
          <a:endParaRPr lang="en-US"/>
        </a:p>
      </dgm:t>
    </dgm:pt>
    <dgm:pt modelId="{CFFE2807-EEFF-47D0-B7E4-A0C55FD895D9}" type="sibTrans" cxnId="{E101BE9C-BC21-4701-854A-8B508750527C}">
      <dgm:prSet/>
      <dgm:spPr/>
      <dgm:t>
        <a:bodyPr/>
        <a:lstStyle/>
        <a:p>
          <a:endParaRPr lang="en-US"/>
        </a:p>
      </dgm:t>
    </dgm:pt>
    <dgm:pt modelId="{5532BD48-878C-4D46-9B6B-18D6633380A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حسب حجمها</a:t>
          </a:r>
          <a:endParaRPr kumimoji="0" lang="en-US" b="0" i="0" u="none" strike="noStrike" cap="none" normalizeH="0" baseline="0" dirty="0">
            <a:ln>
              <a:noFill/>
            </a:ln>
            <a:solidFill>
              <a:schemeClr val="bg1"/>
            </a:solidFill>
            <a:effectLst/>
            <a:latin typeface="Arial" pitchFamily="34" charset="0"/>
            <a:cs typeface="Arial" pitchFamily="34" charset="0"/>
          </a:endParaRPr>
        </a:p>
      </dgm:t>
    </dgm:pt>
    <dgm:pt modelId="{44977828-BA26-46C6-9662-15FE0483C269}" type="parTrans" cxnId="{2152FC77-7A0C-4BEB-BD71-93D926256376}">
      <dgm:prSet/>
      <dgm:spPr/>
      <dgm:t>
        <a:bodyPr/>
        <a:lstStyle/>
        <a:p>
          <a:endParaRPr lang="en-US"/>
        </a:p>
      </dgm:t>
    </dgm:pt>
    <dgm:pt modelId="{721C880B-27EC-45F7-8DC4-FB1936C5C9D0}" type="sibTrans" cxnId="{2152FC77-7A0C-4BEB-BD71-93D926256376}">
      <dgm:prSet/>
      <dgm:spPr/>
      <dgm:t>
        <a:bodyPr/>
        <a:lstStyle/>
        <a:p>
          <a:endParaRPr lang="en-US"/>
        </a:p>
      </dgm:t>
    </dgm:pt>
    <dgm:pt modelId="{08F0B47B-B035-4F91-8D1B-768C4D785CD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 حسب عملها وتقنيتها</a:t>
          </a:r>
          <a:endParaRPr kumimoji="0" lang="en-US" b="0" i="0" u="none" strike="noStrike" cap="none" normalizeH="0" baseline="0" dirty="0">
            <a:ln>
              <a:noFill/>
            </a:ln>
            <a:solidFill>
              <a:schemeClr val="bg1"/>
            </a:solidFill>
            <a:effectLst/>
            <a:latin typeface="Arial" pitchFamily="34" charset="0"/>
            <a:cs typeface="Arial" pitchFamily="34" charset="0"/>
          </a:endParaRPr>
        </a:p>
      </dgm:t>
    </dgm:pt>
    <dgm:pt modelId="{3B849A39-D528-481E-A056-7B367B69D34D}" type="sibTrans" cxnId="{0E535CB7-3151-440D-B89B-381096308B6D}">
      <dgm:prSet/>
      <dgm:spPr/>
      <dgm:t>
        <a:bodyPr/>
        <a:lstStyle/>
        <a:p>
          <a:endParaRPr lang="en-US"/>
        </a:p>
      </dgm:t>
    </dgm:pt>
    <dgm:pt modelId="{39505E35-BFCE-4D9B-9927-DA998667F446}" type="parTrans" cxnId="{0E535CB7-3151-440D-B89B-381096308B6D}">
      <dgm:prSet/>
      <dgm:spPr/>
      <dgm:t>
        <a:bodyPr/>
        <a:lstStyle/>
        <a:p>
          <a:endParaRPr lang="en-US"/>
        </a:p>
      </dgm:t>
    </dgm:pt>
    <dgm:pt modelId="{2F8E70D7-0956-4AF5-AF73-58EA8A54E9D2}" type="pres">
      <dgm:prSet presAssocID="{F858085E-CDBA-43A2-ABA2-CEE50DDBC32A}" presName="hierChild1" presStyleCnt="0">
        <dgm:presLayoutVars>
          <dgm:orgChart val="1"/>
          <dgm:chPref val="1"/>
          <dgm:dir/>
          <dgm:animOne val="branch"/>
          <dgm:animLvl val="lvl"/>
          <dgm:resizeHandles/>
        </dgm:presLayoutVars>
      </dgm:prSet>
      <dgm:spPr/>
    </dgm:pt>
    <dgm:pt modelId="{A2D224AA-C8E6-434F-A2AB-F4D889E8E21B}" type="pres">
      <dgm:prSet presAssocID="{691619F0-4D59-4089-972E-AC39B346226A}" presName="hierRoot1" presStyleCnt="0">
        <dgm:presLayoutVars>
          <dgm:hierBranch/>
        </dgm:presLayoutVars>
      </dgm:prSet>
      <dgm:spPr/>
    </dgm:pt>
    <dgm:pt modelId="{24D5B0A2-99E0-4168-8062-CF90BAB3A118}" type="pres">
      <dgm:prSet presAssocID="{691619F0-4D59-4089-972E-AC39B346226A}" presName="rootComposite1" presStyleCnt="0"/>
      <dgm:spPr/>
    </dgm:pt>
    <dgm:pt modelId="{38D8B35F-979A-4C77-898A-3A25EF67B6BF}" type="pres">
      <dgm:prSet presAssocID="{691619F0-4D59-4089-972E-AC39B346226A}" presName="rootText1" presStyleLbl="node0" presStyleIdx="0" presStyleCnt="1">
        <dgm:presLayoutVars>
          <dgm:chPref val="3"/>
        </dgm:presLayoutVars>
      </dgm:prSet>
      <dgm:spPr/>
      <dgm:t>
        <a:bodyPr/>
        <a:lstStyle/>
        <a:p>
          <a:endParaRPr lang="en-US"/>
        </a:p>
      </dgm:t>
    </dgm:pt>
    <dgm:pt modelId="{5E6A02E5-E1FA-47ED-A1A6-3CE919606172}" type="pres">
      <dgm:prSet presAssocID="{691619F0-4D59-4089-972E-AC39B346226A}" presName="rootConnector1" presStyleLbl="node1" presStyleIdx="0" presStyleCnt="0"/>
      <dgm:spPr/>
      <dgm:t>
        <a:bodyPr/>
        <a:lstStyle/>
        <a:p>
          <a:endParaRPr lang="en-US"/>
        </a:p>
      </dgm:t>
    </dgm:pt>
    <dgm:pt modelId="{2C04B04E-43B5-40F3-B8AF-8761AF647DA0}" type="pres">
      <dgm:prSet presAssocID="{691619F0-4D59-4089-972E-AC39B346226A}" presName="hierChild2" presStyleCnt="0"/>
      <dgm:spPr/>
    </dgm:pt>
    <dgm:pt modelId="{6FC2E088-A6DF-446B-8815-BA3EF74518F1}" type="pres">
      <dgm:prSet presAssocID="{44977828-BA26-46C6-9662-15FE0483C269}" presName="Name35" presStyleLbl="parChTrans1D2" presStyleIdx="0" presStyleCnt="2"/>
      <dgm:spPr/>
      <dgm:t>
        <a:bodyPr/>
        <a:lstStyle/>
        <a:p>
          <a:endParaRPr lang="en-US"/>
        </a:p>
      </dgm:t>
    </dgm:pt>
    <dgm:pt modelId="{190DC2E1-4080-4AAA-AE38-A6594E1866D9}" type="pres">
      <dgm:prSet presAssocID="{5532BD48-878C-4D46-9B6B-18D6633380A9}" presName="hierRoot2" presStyleCnt="0">
        <dgm:presLayoutVars>
          <dgm:hierBranch/>
        </dgm:presLayoutVars>
      </dgm:prSet>
      <dgm:spPr/>
    </dgm:pt>
    <dgm:pt modelId="{CF98559A-2CDC-4DD2-9532-47F45B00E8E4}" type="pres">
      <dgm:prSet presAssocID="{5532BD48-878C-4D46-9B6B-18D6633380A9}" presName="rootComposite" presStyleCnt="0"/>
      <dgm:spPr/>
    </dgm:pt>
    <dgm:pt modelId="{582E2C57-83E8-430C-A025-31D8B4D7ECDD}" type="pres">
      <dgm:prSet presAssocID="{5532BD48-878C-4D46-9B6B-18D6633380A9}" presName="rootText" presStyleLbl="node2" presStyleIdx="0" presStyleCnt="2">
        <dgm:presLayoutVars>
          <dgm:chPref val="3"/>
        </dgm:presLayoutVars>
      </dgm:prSet>
      <dgm:spPr/>
      <dgm:t>
        <a:bodyPr/>
        <a:lstStyle/>
        <a:p>
          <a:endParaRPr lang="en-US"/>
        </a:p>
      </dgm:t>
    </dgm:pt>
    <dgm:pt modelId="{E1F675EF-CB1F-4C68-9EC0-6D20AC40FB28}" type="pres">
      <dgm:prSet presAssocID="{5532BD48-878C-4D46-9B6B-18D6633380A9}" presName="rootConnector" presStyleLbl="node2" presStyleIdx="0" presStyleCnt="2"/>
      <dgm:spPr/>
      <dgm:t>
        <a:bodyPr/>
        <a:lstStyle/>
        <a:p>
          <a:endParaRPr lang="en-US"/>
        </a:p>
      </dgm:t>
    </dgm:pt>
    <dgm:pt modelId="{D924E751-E345-4568-A127-C6CE1DFF55CC}" type="pres">
      <dgm:prSet presAssocID="{5532BD48-878C-4D46-9B6B-18D6633380A9}" presName="hierChild4" presStyleCnt="0"/>
      <dgm:spPr/>
    </dgm:pt>
    <dgm:pt modelId="{2D07454D-2ECB-4ECF-A08C-7547A1DF85F1}" type="pres">
      <dgm:prSet presAssocID="{5532BD48-878C-4D46-9B6B-18D6633380A9}" presName="hierChild5" presStyleCnt="0"/>
      <dgm:spPr/>
    </dgm:pt>
    <dgm:pt modelId="{D380E1DC-151F-4598-B839-90A1055B5433}" type="pres">
      <dgm:prSet presAssocID="{39505E35-BFCE-4D9B-9927-DA998667F446}" presName="Name35" presStyleLbl="parChTrans1D2" presStyleIdx="1" presStyleCnt="2"/>
      <dgm:spPr/>
      <dgm:t>
        <a:bodyPr/>
        <a:lstStyle/>
        <a:p>
          <a:endParaRPr lang="en-US"/>
        </a:p>
      </dgm:t>
    </dgm:pt>
    <dgm:pt modelId="{AECF3327-55C0-4967-992B-F0AD62204A35}" type="pres">
      <dgm:prSet presAssocID="{08F0B47B-B035-4F91-8D1B-768C4D785CDA}" presName="hierRoot2" presStyleCnt="0">
        <dgm:presLayoutVars>
          <dgm:hierBranch/>
        </dgm:presLayoutVars>
      </dgm:prSet>
      <dgm:spPr/>
    </dgm:pt>
    <dgm:pt modelId="{A137A918-61C2-42F0-A5DB-BF3EAE4721AC}" type="pres">
      <dgm:prSet presAssocID="{08F0B47B-B035-4F91-8D1B-768C4D785CDA}" presName="rootComposite" presStyleCnt="0"/>
      <dgm:spPr/>
    </dgm:pt>
    <dgm:pt modelId="{3DE35B5B-D1AF-4333-9A2B-FDA12F44848C}" type="pres">
      <dgm:prSet presAssocID="{08F0B47B-B035-4F91-8D1B-768C4D785CDA}" presName="rootText" presStyleLbl="node2" presStyleIdx="1" presStyleCnt="2">
        <dgm:presLayoutVars>
          <dgm:chPref val="3"/>
        </dgm:presLayoutVars>
      </dgm:prSet>
      <dgm:spPr/>
      <dgm:t>
        <a:bodyPr/>
        <a:lstStyle/>
        <a:p>
          <a:endParaRPr lang="en-US"/>
        </a:p>
      </dgm:t>
    </dgm:pt>
    <dgm:pt modelId="{AD3CBEE2-779D-4290-90F1-BDB79261C9D2}" type="pres">
      <dgm:prSet presAssocID="{08F0B47B-B035-4F91-8D1B-768C4D785CDA}" presName="rootConnector" presStyleLbl="node2" presStyleIdx="1" presStyleCnt="2"/>
      <dgm:spPr/>
      <dgm:t>
        <a:bodyPr/>
        <a:lstStyle/>
        <a:p>
          <a:endParaRPr lang="en-US"/>
        </a:p>
      </dgm:t>
    </dgm:pt>
    <dgm:pt modelId="{BDEFEFA2-F573-4CBE-BBAB-5E1639D362E4}" type="pres">
      <dgm:prSet presAssocID="{08F0B47B-B035-4F91-8D1B-768C4D785CDA}" presName="hierChild4" presStyleCnt="0"/>
      <dgm:spPr/>
    </dgm:pt>
    <dgm:pt modelId="{03F88EA9-7A72-4EBB-9081-FAC66E2CB5B7}" type="pres">
      <dgm:prSet presAssocID="{08F0B47B-B035-4F91-8D1B-768C4D785CDA}" presName="hierChild5" presStyleCnt="0"/>
      <dgm:spPr/>
    </dgm:pt>
    <dgm:pt modelId="{64C9381D-2978-4848-88CC-6CEFFC7C874A}" type="pres">
      <dgm:prSet presAssocID="{691619F0-4D59-4089-972E-AC39B346226A}" presName="hierChild3" presStyleCnt="0"/>
      <dgm:spPr/>
    </dgm:pt>
  </dgm:ptLst>
  <dgm:cxnLst>
    <dgm:cxn modelId="{8315DFF6-E7A2-4166-BEB1-A72778892F25}" type="presOf" srcId="{5532BD48-878C-4D46-9B6B-18D6633380A9}" destId="{E1F675EF-CB1F-4C68-9EC0-6D20AC40FB28}" srcOrd="1" destOrd="0" presId="urn:microsoft.com/office/officeart/2005/8/layout/orgChart1"/>
    <dgm:cxn modelId="{0E535CB7-3151-440D-B89B-381096308B6D}" srcId="{691619F0-4D59-4089-972E-AC39B346226A}" destId="{08F0B47B-B035-4F91-8D1B-768C4D785CDA}" srcOrd="1" destOrd="0" parTransId="{39505E35-BFCE-4D9B-9927-DA998667F446}" sibTransId="{3B849A39-D528-481E-A056-7B367B69D34D}"/>
    <dgm:cxn modelId="{3D975ACE-996C-45EF-8E06-DD62EDCC9D97}" type="presOf" srcId="{08F0B47B-B035-4F91-8D1B-768C4D785CDA}" destId="{3DE35B5B-D1AF-4333-9A2B-FDA12F44848C}" srcOrd="0" destOrd="0" presId="urn:microsoft.com/office/officeart/2005/8/layout/orgChart1"/>
    <dgm:cxn modelId="{8CF48F80-48A0-4169-A9FF-416D47C62373}" type="presOf" srcId="{691619F0-4D59-4089-972E-AC39B346226A}" destId="{5E6A02E5-E1FA-47ED-A1A6-3CE919606172}" srcOrd="1" destOrd="0" presId="urn:microsoft.com/office/officeart/2005/8/layout/orgChart1"/>
    <dgm:cxn modelId="{994848D7-B63D-4EEB-98A9-8E90D19B39C4}" type="presOf" srcId="{44977828-BA26-46C6-9662-15FE0483C269}" destId="{6FC2E088-A6DF-446B-8815-BA3EF74518F1}" srcOrd="0" destOrd="0" presId="urn:microsoft.com/office/officeart/2005/8/layout/orgChart1"/>
    <dgm:cxn modelId="{E101BE9C-BC21-4701-854A-8B508750527C}" srcId="{F858085E-CDBA-43A2-ABA2-CEE50DDBC32A}" destId="{691619F0-4D59-4089-972E-AC39B346226A}" srcOrd="0" destOrd="0" parTransId="{15236B97-4884-4073-B91F-B5A32D5C2FC3}" sibTransId="{CFFE2807-EEFF-47D0-B7E4-A0C55FD895D9}"/>
    <dgm:cxn modelId="{05E34BA5-6190-4E01-9755-8E4E90BD052C}" type="presOf" srcId="{08F0B47B-B035-4F91-8D1B-768C4D785CDA}" destId="{AD3CBEE2-779D-4290-90F1-BDB79261C9D2}" srcOrd="1" destOrd="0" presId="urn:microsoft.com/office/officeart/2005/8/layout/orgChart1"/>
    <dgm:cxn modelId="{F5DA8815-4D17-4365-AE34-056BB6663407}" type="presOf" srcId="{691619F0-4D59-4089-972E-AC39B346226A}" destId="{38D8B35F-979A-4C77-898A-3A25EF67B6BF}" srcOrd="0" destOrd="0" presId="urn:microsoft.com/office/officeart/2005/8/layout/orgChart1"/>
    <dgm:cxn modelId="{C8E1483D-A4E8-410D-A4D4-F32D3E03D2AA}" type="presOf" srcId="{5532BD48-878C-4D46-9B6B-18D6633380A9}" destId="{582E2C57-83E8-430C-A025-31D8B4D7ECDD}" srcOrd="0" destOrd="0" presId="urn:microsoft.com/office/officeart/2005/8/layout/orgChart1"/>
    <dgm:cxn modelId="{2152FC77-7A0C-4BEB-BD71-93D926256376}" srcId="{691619F0-4D59-4089-972E-AC39B346226A}" destId="{5532BD48-878C-4D46-9B6B-18D6633380A9}" srcOrd="0" destOrd="0" parTransId="{44977828-BA26-46C6-9662-15FE0483C269}" sibTransId="{721C880B-27EC-45F7-8DC4-FB1936C5C9D0}"/>
    <dgm:cxn modelId="{B227E059-CE0E-4292-B174-ADFA2AD4A55E}" type="presOf" srcId="{39505E35-BFCE-4D9B-9927-DA998667F446}" destId="{D380E1DC-151F-4598-B839-90A1055B5433}" srcOrd="0" destOrd="0" presId="urn:microsoft.com/office/officeart/2005/8/layout/orgChart1"/>
    <dgm:cxn modelId="{FD6E8BB5-A896-4F69-ABE3-7B21708C0EBB}" type="presOf" srcId="{F858085E-CDBA-43A2-ABA2-CEE50DDBC32A}" destId="{2F8E70D7-0956-4AF5-AF73-58EA8A54E9D2}" srcOrd="0" destOrd="0" presId="urn:microsoft.com/office/officeart/2005/8/layout/orgChart1"/>
    <dgm:cxn modelId="{F0EBF264-2754-4E26-9574-913B72A6B560}" type="presParOf" srcId="{2F8E70D7-0956-4AF5-AF73-58EA8A54E9D2}" destId="{A2D224AA-C8E6-434F-A2AB-F4D889E8E21B}" srcOrd="0" destOrd="0" presId="urn:microsoft.com/office/officeart/2005/8/layout/orgChart1"/>
    <dgm:cxn modelId="{0140A4BD-DB97-43B6-8C97-C8F6B171F6C0}" type="presParOf" srcId="{A2D224AA-C8E6-434F-A2AB-F4D889E8E21B}" destId="{24D5B0A2-99E0-4168-8062-CF90BAB3A118}" srcOrd="0" destOrd="0" presId="urn:microsoft.com/office/officeart/2005/8/layout/orgChart1"/>
    <dgm:cxn modelId="{25C76D33-378A-435A-A951-7C7F3CB3EAB2}" type="presParOf" srcId="{24D5B0A2-99E0-4168-8062-CF90BAB3A118}" destId="{38D8B35F-979A-4C77-898A-3A25EF67B6BF}" srcOrd="0" destOrd="0" presId="urn:microsoft.com/office/officeart/2005/8/layout/orgChart1"/>
    <dgm:cxn modelId="{C28B5453-2FDA-4CB5-B59B-DD25939C9FF2}" type="presParOf" srcId="{24D5B0A2-99E0-4168-8062-CF90BAB3A118}" destId="{5E6A02E5-E1FA-47ED-A1A6-3CE919606172}" srcOrd="1" destOrd="0" presId="urn:microsoft.com/office/officeart/2005/8/layout/orgChart1"/>
    <dgm:cxn modelId="{93A502D7-A09A-4773-9CB4-40A4ADAF3475}" type="presParOf" srcId="{A2D224AA-C8E6-434F-A2AB-F4D889E8E21B}" destId="{2C04B04E-43B5-40F3-B8AF-8761AF647DA0}" srcOrd="1" destOrd="0" presId="urn:microsoft.com/office/officeart/2005/8/layout/orgChart1"/>
    <dgm:cxn modelId="{B65D4181-C627-402C-89A3-E89D37741AD3}" type="presParOf" srcId="{2C04B04E-43B5-40F3-B8AF-8761AF647DA0}" destId="{6FC2E088-A6DF-446B-8815-BA3EF74518F1}" srcOrd="0" destOrd="0" presId="urn:microsoft.com/office/officeart/2005/8/layout/orgChart1"/>
    <dgm:cxn modelId="{2C8D9128-968E-4F42-9E9A-E53A212CD96C}" type="presParOf" srcId="{2C04B04E-43B5-40F3-B8AF-8761AF647DA0}" destId="{190DC2E1-4080-4AAA-AE38-A6594E1866D9}" srcOrd="1" destOrd="0" presId="urn:microsoft.com/office/officeart/2005/8/layout/orgChart1"/>
    <dgm:cxn modelId="{B9EB323E-462C-499C-827D-B01A0057D179}" type="presParOf" srcId="{190DC2E1-4080-4AAA-AE38-A6594E1866D9}" destId="{CF98559A-2CDC-4DD2-9532-47F45B00E8E4}" srcOrd="0" destOrd="0" presId="urn:microsoft.com/office/officeart/2005/8/layout/orgChart1"/>
    <dgm:cxn modelId="{1C09F062-3871-4B81-8E1C-2A6A8E618B51}" type="presParOf" srcId="{CF98559A-2CDC-4DD2-9532-47F45B00E8E4}" destId="{582E2C57-83E8-430C-A025-31D8B4D7ECDD}" srcOrd="0" destOrd="0" presId="urn:microsoft.com/office/officeart/2005/8/layout/orgChart1"/>
    <dgm:cxn modelId="{6E37D9CA-E8F5-46EA-896B-B563C48E0BF3}" type="presParOf" srcId="{CF98559A-2CDC-4DD2-9532-47F45B00E8E4}" destId="{E1F675EF-CB1F-4C68-9EC0-6D20AC40FB28}" srcOrd="1" destOrd="0" presId="urn:microsoft.com/office/officeart/2005/8/layout/orgChart1"/>
    <dgm:cxn modelId="{32366055-6B63-4FB2-B319-ADE8F0913652}" type="presParOf" srcId="{190DC2E1-4080-4AAA-AE38-A6594E1866D9}" destId="{D924E751-E345-4568-A127-C6CE1DFF55CC}" srcOrd="1" destOrd="0" presId="urn:microsoft.com/office/officeart/2005/8/layout/orgChart1"/>
    <dgm:cxn modelId="{50836B44-E9B3-450F-B367-437DD099AAEE}" type="presParOf" srcId="{190DC2E1-4080-4AAA-AE38-A6594E1866D9}" destId="{2D07454D-2ECB-4ECF-A08C-7547A1DF85F1}" srcOrd="2" destOrd="0" presId="urn:microsoft.com/office/officeart/2005/8/layout/orgChart1"/>
    <dgm:cxn modelId="{9EB4BFFE-17A8-4F72-9012-A00864BB3118}" type="presParOf" srcId="{2C04B04E-43B5-40F3-B8AF-8761AF647DA0}" destId="{D380E1DC-151F-4598-B839-90A1055B5433}" srcOrd="2" destOrd="0" presId="urn:microsoft.com/office/officeart/2005/8/layout/orgChart1"/>
    <dgm:cxn modelId="{9B6C5F6E-13FD-4AF1-8C51-B99A28EDFF0E}" type="presParOf" srcId="{2C04B04E-43B5-40F3-B8AF-8761AF647DA0}" destId="{AECF3327-55C0-4967-992B-F0AD62204A35}" srcOrd="3" destOrd="0" presId="urn:microsoft.com/office/officeart/2005/8/layout/orgChart1"/>
    <dgm:cxn modelId="{B9441C6D-6BB9-46ED-B9C4-6EFC9FA55E43}" type="presParOf" srcId="{AECF3327-55C0-4967-992B-F0AD62204A35}" destId="{A137A918-61C2-42F0-A5DB-BF3EAE4721AC}" srcOrd="0" destOrd="0" presId="urn:microsoft.com/office/officeart/2005/8/layout/orgChart1"/>
    <dgm:cxn modelId="{1658A546-8BE8-4758-B427-039D04B84299}" type="presParOf" srcId="{A137A918-61C2-42F0-A5DB-BF3EAE4721AC}" destId="{3DE35B5B-D1AF-4333-9A2B-FDA12F44848C}" srcOrd="0" destOrd="0" presId="urn:microsoft.com/office/officeart/2005/8/layout/orgChart1"/>
    <dgm:cxn modelId="{E249403A-82A1-49EC-AC78-3A7C924406A9}" type="presParOf" srcId="{A137A918-61C2-42F0-A5DB-BF3EAE4721AC}" destId="{AD3CBEE2-779D-4290-90F1-BDB79261C9D2}" srcOrd="1" destOrd="0" presId="urn:microsoft.com/office/officeart/2005/8/layout/orgChart1"/>
    <dgm:cxn modelId="{1165B7D0-ECA2-438A-9E78-253F1A963353}" type="presParOf" srcId="{AECF3327-55C0-4967-992B-F0AD62204A35}" destId="{BDEFEFA2-F573-4CBE-BBAB-5E1639D362E4}" srcOrd="1" destOrd="0" presId="urn:microsoft.com/office/officeart/2005/8/layout/orgChart1"/>
    <dgm:cxn modelId="{E25DB6CC-9F58-46F5-BE85-67C6665B5FDE}" type="presParOf" srcId="{AECF3327-55C0-4967-992B-F0AD62204A35}" destId="{03F88EA9-7A72-4EBB-9081-FAC66E2CB5B7}" srcOrd="2" destOrd="0" presId="urn:microsoft.com/office/officeart/2005/8/layout/orgChart1"/>
    <dgm:cxn modelId="{E088AC4F-BDBC-4559-8F4C-7993287FBE1F}" type="presParOf" srcId="{A2D224AA-C8E6-434F-A2AB-F4D889E8E21B}" destId="{64C9381D-2978-4848-88CC-6CEFFC7C87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EF202-6E19-4C3F-8DF4-51ABAA40D9A2}" type="doc">
      <dgm:prSet loTypeId="urn:microsoft.com/office/officeart/2005/8/layout/orgChart1" loCatId="hierarchy" qsTypeId="urn:microsoft.com/office/officeart/2005/8/quickstyle/simple1" qsCatId="simple" csTypeId="urn:microsoft.com/office/officeart/2005/8/colors/accent1_2" csCatId="accent1" phldr="1"/>
      <dgm:spPr/>
    </dgm:pt>
    <dgm:pt modelId="{EACD8B73-4AC9-4FB0-905D-C08BD54431E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حسب عملها و تقنيتها</a:t>
          </a:r>
          <a:endParaRPr kumimoji="0" lang="en-US" b="0" i="0" u="none" strike="noStrike" cap="none" normalizeH="0" baseline="0" dirty="0">
            <a:ln>
              <a:noFill/>
            </a:ln>
            <a:solidFill>
              <a:schemeClr val="bg1"/>
            </a:solidFill>
            <a:effectLst/>
            <a:latin typeface="Arial" pitchFamily="34" charset="0"/>
            <a:cs typeface="Arial" pitchFamily="34" charset="0"/>
          </a:endParaRPr>
        </a:p>
      </dgm:t>
    </dgm:pt>
    <dgm:pt modelId="{C2F557D6-C22B-4A62-B158-64304AC55990}" type="parTrans" cxnId="{BC261C83-6BAE-47F8-895A-DC95E5324A8D}">
      <dgm:prSet/>
      <dgm:spPr/>
      <dgm:t>
        <a:bodyPr/>
        <a:lstStyle/>
        <a:p>
          <a:endParaRPr lang="en-US"/>
        </a:p>
      </dgm:t>
    </dgm:pt>
    <dgm:pt modelId="{F42C05CC-BEB1-48F9-ABEE-67282AD411E9}" type="sibTrans" cxnId="{BC261C83-6BAE-47F8-895A-DC95E5324A8D}">
      <dgm:prSet/>
      <dgm:spPr/>
      <dgm:t>
        <a:bodyPr/>
        <a:lstStyle/>
        <a:p>
          <a:endParaRPr lang="en-US"/>
        </a:p>
      </dgm:t>
    </dgm:pt>
    <dgm:pt modelId="{0AD56C10-0838-4935-A218-9F7E96EC7BF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الحواسيب القياسية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 </a:t>
          </a:r>
          <a:r>
            <a:rPr kumimoji="0" lang="en-US" b="0" i="0" u="none" strike="noStrike" cap="none" normalizeH="0" baseline="0" dirty="0">
              <a:ln>
                <a:noFill/>
              </a:ln>
              <a:solidFill>
                <a:schemeClr val="bg1"/>
              </a:solidFill>
              <a:effectLst/>
              <a:latin typeface="Arial" pitchFamily="34" charset="0"/>
              <a:cs typeface="Arial" pitchFamily="34" charset="0"/>
            </a:rPr>
            <a:t>(Analogue Computer)</a:t>
          </a:r>
        </a:p>
      </dgm:t>
    </dgm:pt>
    <dgm:pt modelId="{2EB2511E-AB97-4D7D-862A-585AF9F8C78E}" type="parTrans" cxnId="{22C7089E-6A8D-405F-A021-0C7B5FBD0BB3}">
      <dgm:prSet/>
      <dgm:spPr/>
      <dgm:t>
        <a:bodyPr/>
        <a:lstStyle/>
        <a:p>
          <a:endParaRPr lang="en-US"/>
        </a:p>
      </dgm:t>
    </dgm:pt>
    <dgm:pt modelId="{D96AF9FA-2E75-4A15-A2C5-8D67B209F61B}" type="sibTrans" cxnId="{22C7089E-6A8D-405F-A021-0C7B5FBD0BB3}">
      <dgm:prSet/>
      <dgm:spPr/>
      <dgm:t>
        <a:bodyPr/>
        <a:lstStyle/>
        <a:p>
          <a:endParaRPr lang="en-US"/>
        </a:p>
      </dgm:t>
    </dgm:pt>
    <dgm:pt modelId="{AA217C62-D86E-4FC8-BA91-C787416357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الحواسيب الرقمية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 </a:t>
          </a:r>
          <a:r>
            <a:rPr kumimoji="0" lang="en-US" b="0" i="0" u="none" strike="noStrike" cap="none" normalizeH="0" baseline="0" dirty="0">
              <a:ln>
                <a:noFill/>
              </a:ln>
              <a:solidFill>
                <a:schemeClr val="bg1"/>
              </a:solidFill>
              <a:effectLst/>
              <a:latin typeface="Arial" pitchFamily="34" charset="0"/>
              <a:cs typeface="Arial" pitchFamily="34" charset="0"/>
            </a:rPr>
            <a:t>(Digital Computers)</a:t>
          </a:r>
        </a:p>
      </dgm:t>
    </dgm:pt>
    <dgm:pt modelId="{9BAD5636-9A8E-448F-89AC-717C35539E88}" type="parTrans" cxnId="{A310D26B-E878-4CC7-9986-0524F0824B1A}">
      <dgm:prSet/>
      <dgm:spPr/>
      <dgm:t>
        <a:bodyPr/>
        <a:lstStyle/>
        <a:p>
          <a:endParaRPr lang="en-US"/>
        </a:p>
      </dgm:t>
    </dgm:pt>
    <dgm:pt modelId="{9DF90091-8A86-47B5-953A-E2488256656E}" type="sibTrans" cxnId="{A310D26B-E878-4CC7-9986-0524F0824B1A}">
      <dgm:prSet/>
      <dgm:spPr/>
      <dgm:t>
        <a:bodyPr/>
        <a:lstStyle/>
        <a:p>
          <a:endParaRPr lang="en-US"/>
        </a:p>
      </dgm:t>
    </dgm:pt>
    <dgm:pt modelId="{A1BD536E-EA58-4AE8-91AC-1BB77BE61A14}" type="pres">
      <dgm:prSet presAssocID="{275EF202-6E19-4C3F-8DF4-51ABAA40D9A2}" presName="hierChild1" presStyleCnt="0">
        <dgm:presLayoutVars>
          <dgm:orgChart val="1"/>
          <dgm:chPref val="1"/>
          <dgm:dir/>
          <dgm:animOne val="branch"/>
          <dgm:animLvl val="lvl"/>
          <dgm:resizeHandles/>
        </dgm:presLayoutVars>
      </dgm:prSet>
      <dgm:spPr/>
    </dgm:pt>
    <dgm:pt modelId="{A730F4DB-89C6-4AF7-880D-B412586720D0}" type="pres">
      <dgm:prSet presAssocID="{EACD8B73-4AC9-4FB0-905D-C08BD54431E2}" presName="hierRoot1" presStyleCnt="0">
        <dgm:presLayoutVars>
          <dgm:hierBranch/>
        </dgm:presLayoutVars>
      </dgm:prSet>
      <dgm:spPr/>
    </dgm:pt>
    <dgm:pt modelId="{64302FFF-0EDD-433C-9154-974C95EB667B}" type="pres">
      <dgm:prSet presAssocID="{EACD8B73-4AC9-4FB0-905D-C08BD54431E2}" presName="rootComposite1" presStyleCnt="0"/>
      <dgm:spPr/>
    </dgm:pt>
    <dgm:pt modelId="{CB7EAB9B-4719-4354-B086-B08E4F5C2757}" type="pres">
      <dgm:prSet presAssocID="{EACD8B73-4AC9-4FB0-905D-C08BD54431E2}" presName="rootText1" presStyleLbl="node0" presStyleIdx="0" presStyleCnt="1">
        <dgm:presLayoutVars>
          <dgm:chPref val="3"/>
        </dgm:presLayoutVars>
      </dgm:prSet>
      <dgm:spPr/>
      <dgm:t>
        <a:bodyPr/>
        <a:lstStyle/>
        <a:p>
          <a:endParaRPr lang="en-US"/>
        </a:p>
      </dgm:t>
    </dgm:pt>
    <dgm:pt modelId="{1E49B326-E92D-42E8-9972-8BE924C9FEE8}" type="pres">
      <dgm:prSet presAssocID="{EACD8B73-4AC9-4FB0-905D-C08BD54431E2}" presName="rootConnector1" presStyleLbl="node1" presStyleIdx="0" presStyleCnt="0"/>
      <dgm:spPr/>
      <dgm:t>
        <a:bodyPr/>
        <a:lstStyle/>
        <a:p>
          <a:endParaRPr lang="en-US"/>
        </a:p>
      </dgm:t>
    </dgm:pt>
    <dgm:pt modelId="{4EC5D28D-7545-4BC9-8DFA-9EC7B4FEC381}" type="pres">
      <dgm:prSet presAssocID="{EACD8B73-4AC9-4FB0-905D-C08BD54431E2}" presName="hierChild2" presStyleCnt="0"/>
      <dgm:spPr/>
    </dgm:pt>
    <dgm:pt modelId="{0F11EFA4-095E-4794-BEF2-433BEB8AE1F3}" type="pres">
      <dgm:prSet presAssocID="{2EB2511E-AB97-4D7D-862A-585AF9F8C78E}" presName="Name35" presStyleLbl="parChTrans1D2" presStyleIdx="0" presStyleCnt="2"/>
      <dgm:spPr/>
      <dgm:t>
        <a:bodyPr/>
        <a:lstStyle/>
        <a:p>
          <a:endParaRPr lang="en-US"/>
        </a:p>
      </dgm:t>
    </dgm:pt>
    <dgm:pt modelId="{D2B8A1F4-E88B-43F7-A204-E4623B161B85}" type="pres">
      <dgm:prSet presAssocID="{0AD56C10-0838-4935-A218-9F7E96EC7BF7}" presName="hierRoot2" presStyleCnt="0">
        <dgm:presLayoutVars>
          <dgm:hierBranch/>
        </dgm:presLayoutVars>
      </dgm:prSet>
      <dgm:spPr/>
    </dgm:pt>
    <dgm:pt modelId="{C341EF06-B698-40BA-992E-21B9D623994F}" type="pres">
      <dgm:prSet presAssocID="{0AD56C10-0838-4935-A218-9F7E96EC7BF7}" presName="rootComposite" presStyleCnt="0"/>
      <dgm:spPr/>
    </dgm:pt>
    <dgm:pt modelId="{A7F51C6D-4D38-439F-86C4-C4C9F1531C5A}" type="pres">
      <dgm:prSet presAssocID="{0AD56C10-0838-4935-A218-9F7E96EC7BF7}" presName="rootText" presStyleLbl="node2" presStyleIdx="0" presStyleCnt="2" custScaleX="163058" custLinFactNeighborX="-42398" custLinFactNeighborY="-1169">
        <dgm:presLayoutVars>
          <dgm:chPref val="3"/>
        </dgm:presLayoutVars>
      </dgm:prSet>
      <dgm:spPr/>
      <dgm:t>
        <a:bodyPr/>
        <a:lstStyle/>
        <a:p>
          <a:endParaRPr lang="en-US"/>
        </a:p>
      </dgm:t>
    </dgm:pt>
    <dgm:pt modelId="{FC4BEB1B-7257-4E42-BAAF-343E47049FE6}" type="pres">
      <dgm:prSet presAssocID="{0AD56C10-0838-4935-A218-9F7E96EC7BF7}" presName="rootConnector" presStyleLbl="node2" presStyleIdx="0" presStyleCnt="2"/>
      <dgm:spPr/>
      <dgm:t>
        <a:bodyPr/>
        <a:lstStyle/>
        <a:p>
          <a:endParaRPr lang="en-US"/>
        </a:p>
      </dgm:t>
    </dgm:pt>
    <dgm:pt modelId="{D2B8748D-24F6-479D-9E69-A8883396BD20}" type="pres">
      <dgm:prSet presAssocID="{0AD56C10-0838-4935-A218-9F7E96EC7BF7}" presName="hierChild4" presStyleCnt="0"/>
      <dgm:spPr/>
    </dgm:pt>
    <dgm:pt modelId="{D3EFC823-B5FA-40D7-94F3-709C9F8583C3}" type="pres">
      <dgm:prSet presAssocID="{0AD56C10-0838-4935-A218-9F7E96EC7BF7}" presName="hierChild5" presStyleCnt="0"/>
      <dgm:spPr/>
    </dgm:pt>
    <dgm:pt modelId="{CAF769D1-2A56-44B7-BA62-B8E524DA2E32}" type="pres">
      <dgm:prSet presAssocID="{9BAD5636-9A8E-448F-89AC-717C35539E88}" presName="Name35" presStyleLbl="parChTrans1D2" presStyleIdx="1" presStyleCnt="2"/>
      <dgm:spPr/>
      <dgm:t>
        <a:bodyPr/>
        <a:lstStyle/>
        <a:p>
          <a:endParaRPr lang="en-US"/>
        </a:p>
      </dgm:t>
    </dgm:pt>
    <dgm:pt modelId="{B925CE34-460F-45D3-8371-D02E7C3C6CB2}" type="pres">
      <dgm:prSet presAssocID="{AA217C62-D86E-4FC8-BA91-C78741635751}" presName="hierRoot2" presStyleCnt="0">
        <dgm:presLayoutVars>
          <dgm:hierBranch/>
        </dgm:presLayoutVars>
      </dgm:prSet>
      <dgm:spPr/>
    </dgm:pt>
    <dgm:pt modelId="{EA7877C5-F386-451C-AF08-EC72C21E078D}" type="pres">
      <dgm:prSet presAssocID="{AA217C62-D86E-4FC8-BA91-C78741635751}" presName="rootComposite" presStyleCnt="0"/>
      <dgm:spPr/>
    </dgm:pt>
    <dgm:pt modelId="{556CAFE0-2FE1-45B0-BB81-9D7E6093FA69}" type="pres">
      <dgm:prSet presAssocID="{AA217C62-D86E-4FC8-BA91-C78741635751}" presName="rootText" presStyleLbl="node2" presStyleIdx="1" presStyleCnt="2" custScaleX="156982" custLinFactNeighborX="74974" custLinFactNeighborY="369">
        <dgm:presLayoutVars>
          <dgm:chPref val="3"/>
        </dgm:presLayoutVars>
      </dgm:prSet>
      <dgm:spPr/>
      <dgm:t>
        <a:bodyPr/>
        <a:lstStyle/>
        <a:p>
          <a:endParaRPr lang="en-US"/>
        </a:p>
      </dgm:t>
    </dgm:pt>
    <dgm:pt modelId="{777BBB87-4C66-4572-B8E1-DE7D86E65E88}" type="pres">
      <dgm:prSet presAssocID="{AA217C62-D86E-4FC8-BA91-C78741635751}" presName="rootConnector" presStyleLbl="node2" presStyleIdx="1" presStyleCnt="2"/>
      <dgm:spPr/>
      <dgm:t>
        <a:bodyPr/>
        <a:lstStyle/>
        <a:p>
          <a:endParaRPr lang="en-US"/>
        </a:p>
      </dgm:t>
    </dgm:pt>
    <dgm:pt modelId="{8DA049BD-8768-4BF8-9314-981496FCA2D8}" type="pres">
      <dgm:prSet presAssocID="{AA217C62-D86E-4FC8-BA91-C78741635751}" presName="hierChild4" presStyleCnt="0"/>
      <dgm:spPr/>
    </dgm:pt>
    <dgm:pt modelId="{6E2FBA52-94FB-456A-A787-5E05D8093A3A}" type="pres">
      <dgm:prSet presAssocID="{AA217C62-D86E-4FC8-BA91-C78741635751}" presName="hierChild5" presStyleCnt="0"/>
      <dgm:spPr/>
    </dgm:pt>
    <dgm:pt modelId="{C44477EE-5A44-4493-ABA0-10B368923CE5}" type="pres">
      <dgm:prSet presAssocID="{EACD8B73-4AC9-4FB0-905D-C08BD54431E2}" presName="hierChild3" presStyleCnt="0"/>
      <dgm:spPr/>
    </dgm:pt>
  </dgm:ptLst>
  <dgm:cxnLst>
    <dgm:cxn modelId="{53AD7525-8FD5-4322-B394-D49C6C68F981}" type="presOf" srcId="{9BAD5636-9A8E-448F-89AC-717C35539E88}" destId="{CAF769D1-2A56-44B7-BA62-B8E524DA2E32}" srcOrd="0" destOrd="0" presId="urn:microsoft.com/office/officeart/2005/8/layout/orgChart1"/>
    <dgm:cxn modelId="{80F5FD51-3E7F-490D-8A86-A86B2779C165}" type="presOf" srcId="{0AD56C10-0838-4935-A218-9F7E96EC7BF7}" destId="{A7F51C6D-4D38-439F-86C4-C4C9F1531C5A}" srcOrd="0" destOrd="0" presId="urn:microsoft.com/office/officeart/2005/8/layout/orgChart1"/>
    <dgm:cxn modelId="{B053BF88-EF86-4508-A95F-CA21DF9C211E}" type="presOf" srcId="{AA217C62-D86E-4FC8-BA91-C78741635751}" destId="{777BBB87-4C66-4572-B8E1-DE7D86E65E88}" srcOrd="1" destOrd="0" presId="urn:microsoft.com/office/officeart/2005/8/layout/orgChart1"/>
    <dgm:cxn modelId="{BC261C83-6BAE-47F8-895A-DC95E5324A8D}" srcId="{275EF202-6E19-4C3F-8DF4-51ABAA40D9A2}" destId="{EACD8B73-4AC9-4FB0-905D-C08BD54431E2}" srcOrd="0" destOrd="0" parTransId="{C2F557D6-C22B-4A62-B158-64304AC55990}" sibTransId="{F42C05CC-BEB1-48F9-ABEE-67282AD411E9}"/>
    <dgm:cxn modelId="{AA6FF458-B7DC-44CD-B82C-0F83E327BE84}" type="presOf" srcId="{AA217C62-D86E-4FC8-BA91-C78741635751}" destId="{556CAFE0-2FE1-45B0-BB81-9D7E6093FA69}" srcOrd="0" destOrd="0" presId="urn:microsoft.com/office/officeart/2005/8/layout/orgChart1"/>
    <dgm:cxn modelId="{25C9F602-5EA1-4535-8AA1-D463BB1EB691}" type="presOf" srcId="{2EB2511E-AB97-4D7D-862A-585AF9F8C78E}" destId="{0F11EFA4-095E-4794-BEF2-433BEB8AE1F3}" srcOrd="0" destOrd="0" presId="urn:microsoft.com/office/officeart/2005/8/layout/orgChart1"/>
    <dgm:cxn modelId="{22C7089E-6A8D-405F-A021-0C7B5FBD0BB3}" srcId="{EACD8B73-4AC9-4FB0-905D-C08BD54431E2}" destId="{0AD56C10-0838-4935-A218-9F7E96EC7BF7}" srcOrd="0" destOrd="0" parTransId="{2EB2511E-AB97-4D7D-862A-585AF9F8C78E}" sibTransId="{D96AF9FA-2E75-4A15-A2C5-8D67B209F61B}"/>
    <dgm:cxn modelId="{5AC4B168-000B-4DC0-8CA3-C636D9E928AE}" type="presOf" srcId="{EACD8B73-4AC9-4FB0-905D-C08BD54431E2}" destId="{CB7EAB9B-4719-4354-B086-B08E4F5C2757}" srcOrd="0" destOrd="0" presId="urn:microsoft.com/office/officeart/2005/8/layout/orgChart1"/>
    <dgm:cxn modelId="{5F12F6B3-9905-48A9-B44B-04CFD391862D}" type="presOf" srcId="{275EF202-6E19-4C3F-8DF4-51ABAA40D9A2}" destId="{A1BD536E-EA58-4AE8-91AC-1BB77BE61A14}" srcOrd="0" destOrd="0" presId="urn:microsoft.com/office/officeart/2005/8/layout/orgChart1"/>
    <dgm:cxn modelId="{95EE3C87-9B29-4DF9-A303-819BD1619267}" type="presOf" srcId="{EACD8B73-4AC9-4FB0-905D-C08BD54431E2}" destId="{1E49B326-E92D-42E8-9972-8BE924C9FEE8}" srcOrd="1" destOrd="0" presId="urn:microsoft.com/office/officeart/2005/8/layout/orgChart1"/>
    <dgm:cxn modelId="{A310D26B-E878-4CC7-9986-0524F0824B1A}" srcId="{EACD8B73-4AC9-4FB0-905D-C08BD54431E2}" destId="{AA217C62-D86E-4FC8-BA91-C78741635751}" srcOrd="1" destOrd="0" parTransId="{9BAD5636-9A8E-448F-89AC-717C35539E88}" sibTransId="{9DF90091-8A86-47B5-953A-E2488256656E}"/>
    <dgm:cxn modelId="{F0787B5D-9DEA-40D4-A7D0-F6D7BB05BD22}" type="presOf" srcId="{0AD56C10-0838-4935-A218-9F7E96EC7BF7}" destId="{FC4BEB1B-7257-4E42-BAAF-343E47049FE6}" srcOrd="1" destOrd="0" presId="urn:microsoft.com/office/officeart/2005/8/layout/orgChart1"/>
    <dgm:cxn modelId="{33F47BE8-DB41-4452-886D-D008E79F3E3E}" type="presParOf" srcId="{A1BD536E-EA58-4AE8-91AC-1BB77BE61A14}" destId="{A730F4DB-89C6-4AF7-880D-B412586720D0}" srcOrd="0" destOrd="0" presId="urn:microsoft.com/office/officeart/2005/8/layout/orgChart1"/>
    <dgm:cxn modelId="{E9C0F989-8AC7-4D03-8545-FBB394B7BDB1}" type="presParOf" srcId="{A730F4DB-89C6-4AF7-880D-B412586720D0}" destId="{64302FFF-0EDD-433C-9154-974C95EB667B}" srcOrd="0" destOrd="0" presId="urn:microsoft.com/office/officeart/2005/8/layout/orgChart1"/>
    <dgm:cxn modelId="{8FECAD53-91DC-4547-B7C1-B568557751E5}" type="presParOf" srcId="{64302FFF-0EDD-433C-9154-974C95EB667B}" destId="{CB7EAB9B-4719-4354-B086-B08E4F5C2757}" srcOrd="0" destOrd="0" presId="urn:microsoft.com/office/officeart/2005/8/layout/orgChart1"/>
    <dgm:cxn modelId="{49D05816-17B5-4F53-9104-AE1787E2D190}" type="presParOf" srcId="{64302FFF-0EDD-433C-9154-974C95EB667B}" destId="{1E49B326-E92D-42E8-9972-8BE924C9FEE8}" srcOrd="1" destOrd="0" presId="urn:microsoft.com/office/officeart/2005/8/layout/orgChart1"/>
    <dgm:cxn modelId="{128BA054-5A4F-4FC0-941F-CFB8D18BC3AC}" type="presParOf" srcId="{A730F4DB-89C6-4AF7-880D-B412586720D0}" destId="{4EC5D28D-7545-4BC9-8DFA-9EC7B4FEC381}" srcOrd="1" destOrd="0" presId="urn:microsoft.com/office/officeart/2005/8/layout/orgChart1"/>
    <dgm:cxn modelId="{46A8E444-B9EC-4AD1-B6FC-9AE93C41937F}" type="presParOf" srcId="{4EC5D28D-7545-4BC9-8DFA-9EC7B4FEC381}" destId="{0F11EFA4-095E-4794-BEF2-433BEB8AE1F3}" srcOrd="0" destOrd="0" presId="urn:microsoft.com/office/officeart/2005/8/layout/orgChart1"/>
    <dgm:cxn modelId="{5F54D3EB-8E05-411F-9DB2-91BABA378DA3}" type="presParOf" srcId="{4EC5D28D-7545-4BC9-8DFA-9EC7B4FEC381}" destId="{D2B8A1F4-E88B-43F7-A204-E4623B161B85}" srcOrd="1" destOrd="0" presId="urn:microsoft.com/office/officeart/2005/8/layout/orgChart1"/>
    <dgm:cxn modelId="{818D9FF9-E0CB-4EEF-995F-023DB6751CAC}" type="presParOf" srcId="{D2B8A1F4-E88B-43F7-A204-E4623B161B85}" destId="{C341EF06-B698-40BA-992E-21B9D623994F}" srcOrd="0" destOrd="0" presId="urn:microsoft.com/office/officeart/2005/8/layout/orgChart1"/>
    <dgm:cxn modelId="{2B4341A7-6738-4B52-B769-F6430EE07A6B}" type="presParOf" srcId="{C341EF06-B698-40BA-992E-21B9D623994F}" destId="{A7F51C6D-4D38-439F-86C4-C4C9F1531C5A}" srcOrd="0" destOrd="0" presId="urn:microsoft.com/office/officeart/2005/8/layout/orgChart1"/>
    <dgm:cxn modelId="{19BFDA4E-8CBC-4528-A217-A70C7C9FD9AC}" type="presParOf" srcId="{C341EF06-B698-40BA-992E-21B9D623994F}" destId="{FC4BEB1B-7257-4E42-BAAF-343E47049FE6}" srcOrd="1" destOrd="0" presId="urn:microsoft.com/office/officeart/2005/8/layout/orgChart1"/>
    <dgm:cxn modelId="{D25BFFFD-32AE-46BB-A4AC-82248ACA4907}" type="presParOf" srcId="{D2B8A1F4-E88B-43F7-A204-E4623B161B85}" destId="{D2B8748D-24F6-479D-9E69-A8883396BD20}" srcOrd="1" destOrd="0" presId="urn:microsoft.com/office/officeart/2005/8/layout/orgChart1"/>
    <dgm:cxn modelId="{9345BA0E-F1B8-49D9-A78E-88C54727CB0D}" type="presParOf" srcId="{D2B8A1F4-E88B-43F7-A204-E4623B161B85}" destId="{D3EFC823-B5FA-40D7-94F3-709C9F8583C3}" srcOrd="2" destOrd="0" presId="urn:microsoft.com/office/officeart/2005/8/layout/orgChart1"/>
    <dgm:cxn modelId="{E847905B-6579-4662-998C-E72AD31EFFDC}" type="presParOf" srcId="{4EC5D28D-7545-4BC9-8DFA-9EC7B4FEC381}" destId="{CAF769D1-2A56-44B7-BA62-B8E524DA2E32}" srcOrd="2" destOrd="0" presId="urn:microsoft.com/office/officeart/2005/8/layout/orgChart1"/>
    <dgm:cxn modelId="{03A1117B-81F7-4405-A07F-EE10D50042B1}" type="presParOf" srcId="{4EC5D28D-7545-4BC9-8DFA-9EC7B4FEC381}" destId="{B925CE34-460F-45D3-8371-D02E7C3C6CB2}" srcOrd="3" destOrd="0" presId="urn:microsoft.com/office/officeart/2005/8/layout/orgChart1"/>
    <dgm:cxn modelId="{870A11BB-C873-425A-9DFD-8A5562378B6E}" type="presParOf" srcId="{B925CE34-460F-45D3-8371-D02E7C3C6CB2}" destId="{EA7877C5-F386-451C-AF08-EC72C21E078D}" srcOrd="0" destOrd="0" presId="urn:microsoft.com/office/officeart/2005/8/layout/orgChart1"/>
    <dgm:cxn modelId="{1EE54254-3483-4A4D-8DBF-97778132996D}" type="presParOf" srcId="{EA7877C5-F386-451C-AF08-EC72C21E078D}" destId="{556CAFE0-2FE1-45B0-BB81-9D7E6093FA69}" srcOrd="0" destOrd="0" presId="urn:microsoft.com/office/officeart/2005/8/layout/orgChart1"/>
    <dgm:cxn modelId="{5814299D-B51B-4F51-8E54-F54C5AF825FC}" type="presParOf" srcId="{EA7877C5-F386-451C-AF08-EC72C21E078D}" destId="{777BBB87-4C66-4572-B8E1-DE7D86E65E88}" srcOrd="1" destOrd="0" presId="urn:microsoft.com/office/officeart/2005/8/layout/orgChart1"/>
    <dgm:cxn modelId="{362BD245-2613-4C9D-BA51-454E8ADC9304}" type="presParOf" srcId="{B925CE34-460F-45D3-8371-D02E7C3C6CB2}" destId="{8DA049BD-8768-4BF8-9314-981496FCA2D8}" srcOrd="1" destOrd="0" presId="urn:microsoft.com/office/officeart/2005/8/layout/orgChart1"/>
    <dgm:cxn modelId="{BDC20CB8-BC85-4736-ACDD-C2276E36555B}" type="presParOf" srcId="{B925CE34-460F-45D3-8371-D02E7C3C6CB2}" destId="{6E2FBA52-94FB-456A-A787-5E05D8093A3A}" srcOrd="2" destOrd="0" presId="urn:microsoft.com/office/officeart/2005/8/layout/orgChart1"/>
    <dgm:cxn modelId="{0A657C94-D421-4657-8C21-E6E76C4C96A4}" type="presParOf" srcId="{A730F4DB-89C6-4AF7-880D-B412586720D0}" destId="{C44477EE-5A44-4493-ABA0-10B368923CE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BE4B83-D150-46F9-8944-1CC737ADA52B}" type="doc">
      <dgm:prSet loTypeId="urn:microsoft.com/office/officeart/2005/8/layout/orgChart1" loCatId="hierarchy" qsTypeId="urn:microsoft.com/office/officeart/2005/8/quickstyle/simple1" qsCatId="simple" csTypeId="urn:microsoft.com/office/officeart/2005/8/colors/accent1_2" csCatId="accent1"/>
      <dgm:spPr/>
    </dgm:pt>
    <dgm:pt modelId="{A1E22CE8-5325-43D5-BF0D-FEC98585A82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حسب الحجم</a:t>
          </a:r>
          <a:endPar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endParaRPr>
        </a:p>
      </dgm:t>
    </dgm:pt>
    <dgm:pt modelId="{0D05EC4F-D619-4781-A86C-7D15F9D763CC}" type="parTrans" cxnId="{57C01820-7A12-4336-AD2B-CBB3E2588AA5}">
      <dgm:prSet/>
      <dgm:spPr/>
    </dgm:pt>
    <dgm:pt modelId="{8B42AA66-12F4-4424-B263-BDADF80937E8}" type="sibTrans" cxnId="{57C01820-7A12-4336-AD2B-CBB3E2588AA5}">
      <dgm:prSet/>
      <dgm:spPr/>
    </dgm:pt>
    <dgm:pt modelId="{6F87B6DB-79D1-4253-A9C6-90F08FF67F5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حاسب </a:t>
          </a:r>
          <a:r>
            <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التحكم</a:t>
          </a:r>
          <a:endPar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endParaRPr>
        </a:p>
      </dgm:t>
    </dgm:pt>
    <dgm:pt modelId="{58396CD5-C880-4B59-9C71-C2D3DC953586}" type="parTrans" cxnId="{436F10F2-4926-47C5-96CF-BF60A8C9A2D3}">
      <dgm:prSet/>
      <dgm:spPr/>
    </dgm:pt>
    <dgm:pt modelId="{95D825C2-BCD5-41CF-A27B-662CCA2573AB}" type="sibTrans" cxnId="{436F10F2-4926-47C5-96CF-BF60A8C9A2D3}">
      <dgm:prSet/>
      <dgm:spPr/>
    </dgm:pt>
    <dgm:pt modelId="{540CE73D-78A0-453B-AEC5-E577ABF5AB1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محطة العمل</a:t>
          </a:r>
          <a:endPar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endParaRPr>
        </a:p>
      </dgm:t>
    </dgm:pt>
    <dgm:pt modelId="{3189CB37-7CC7-4DA8-AD8A-1FAE22F26813}" type="parTrans" cxnId="{5BEDCC9B-C982-4725-BFE4-1DFFB28F20C7}">
      <dgm:prSet/>
      <dgm:spPr/>
    </dgm:pt>
    <dgm:pt modelId="{AE183E62-8499-4B4E-B4C5-8A73B5533DBE}" type="sibTrans" cxnId="{5BEDCC9B-C982-4725-BFE4-1DFFB28F20C7}">
      <dgm:prSet/>
      <dgm:spPr/>
    </dgm:pt>
    <dgm:pt modelId="{ECE57B7F-F1A8-41AA-A9D6-ACB5EC82CE0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الحاسبات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الدقيقة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 </a:t>
          </a: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(Micro</a:t>
          </a:r>
          <a:endPar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Computers)</a:t>
          </a:r>
        </a:p>
      </dgm:t>
    </dgm:pt>
    <dgm:pt modelId="{D3EC8270-868C-4D00-9E2C-E02ACF7A8687}" type="parTrans" cxnId="{3E5A988F-424B-4FC9-81ED-B0094F007E52}">
      <dgm:prSet/>
      <dgm:spPr/>
    </dgm:pt>
    <dgm:pt modelId="{E08BCA29-CF4A-4DAE-B16C-122C99B90105}" type="sibTrans" cxnId="{3E5A988F-424B-4FC9-81ED-B0094F007E52}">
      <dgm:prSet/>
      <dgm:spPr/>
    </dgm:pt>
    <dgm:pt modelId="{030BD63F-8AC3-470E-A889-EEA15408967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الحاسبات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المتوسطة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 </a:t>
          </a: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(Mini</a:t>
          </a:r>
          <a:endPar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Computers)</a:t>
          </a:r>
        </a:p>
      </dgm:t>
    </dgm:pt>
    <dgm:pt modelId="{156B2A74-E4DB-4228-9693-0E607B3D18CC}" type="parTrans" cxnId="{95AA0FF5-FE8B-4454-8FE7-BC6EAA9C6AA4}">
      <dgm:prSet/>
      <dgm:spPr/>
    </dgm:pt>
    <dgm:pt modelId="{4E9C5C81-3C5C-4E87-B4F4-B1C10954AA43}" type="sibTrans" cxnId="{95AA0FF5-FE8B-4454-8FE7-BC6EAA9C6AA4}">
      <dgm:prSet/>
      <dgm:spPr/>
    </dgm:pt>
    <dgm:pt modelId="{AC5A413D-2047-43A8-902B-3845A4C00CC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الحاسبات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الكبيرة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 </a:t>
          </a: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(Main</a:t>
          </a:r>
          <a:endPar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Frames)</a:t>
          </a:r>
        </a:p>
      </dgm:t>
    </dgm:pt>
    <dgm:pt modelId="{0147E5A5-28EA-4314-BA48-9F4606884193}" type="parTrans" cxnId="{AD88D1E9-ADAF-4EDA-BA2A-9FFB375C0541}">
      <dgm:prSet/>
      <dgm:spPr/>
    </dgm:pt>
    <dgm:pt modelId="{A2EF24E5-01DA-45BF-90DF-39AAA8797029}" type="sibTrans" cxnId="{AD88D1E9-ADAF-4EDA-BA2A-9FFB375C0541}">
      <dgm:prSet/>
      <dgm:spPr/>
    </dgm:pt>
    <dgm:pt modelId="{0AC3AB5F-54A1-434D-BCB2-630E300EE52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الحاسبات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العملاقة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 </a:t>
          </a: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(Super</a:t>
          </a:r>
          <a:endParaRPr kumimoji="0" lang="ar-SA" altLang="en-US"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Computer)</a:t>
          </a:r>
        </a:p>
      </dgm:t>
    </dgm:pt>
    <dgm:pt modelId="{388CF02C-7C66-4556-97D3-9B57F38F38DF}" type="parTrans" cxnId="{581241B4-5C32-48F4-8E2B-A7B067760031}">
      <dgm:prSet/>
      <dgm:spPr/>
    </dgm:pt>
    <dgm:pt modelId="{8F201B1F-5FF4-4B99-86BB-337D7C1F12C9}" type="sibTrans" cxnId="{581241B4-5C32-48F4-8E2B-A7B067760031}">
      <dgm:prSet/>
      <dgm:spPr/>
    </dgm:pt>
    <dgm:pt modelId="{27A14E9C-B024-4805-AC23-05D6AE584978}" type="pres">
      <dgm:prSet presAssocID="{64BE4B83-D150-46F9-8944-1CC737ADA52B}" presName="hierChild1" presStyleCnt="0">
        <dgm:presLayoutVars>
          <dgm:orgChart val="1"/>
          <dgm:chPref val="1"/>
          <dgm:dir/>
          <dgm:animOne val="branch"/>
          <dgm:animLvl val="lvl"/>
          <dgm:resizeHandles/>
        </dgm:presLayoutVars>
      </dgm:prSet>
      <dgm:spPr/>
    </dgm:pt>
    <dgm:pt modelId="{1DD3589F-4C81-4570-A89F-9C269AFC9DB2}" type="pres">
      <dgm:prSet presAssocID="{A1E22CE8-5325-43D5-BF0D-FEC98585A822}" presName="hierRoot1" presStyleCnt="0">
        <dgm:presLayoutVars>
          <dgm:hierBranch/>
        </dgm:presLayoutVars>
      </dgm:prSet>
      <dgm:spPr/>
    </dgm:pt>
    <dgm:pt modelId="{824867D7-850B-4D54-850B-8280C58F60FD}" type="pres">
      <dgm:prSet presAssocID="{A1E22CE8-5325-43D5-BF0D-FEC98585A822}" presName="rootComposite1" presStyleCnt="0"/>
      <dgm:spPr/>
    </dgm:pt>
    <dgm:pt modelId="{2DC120A7-4B4A-490B-AD34-8A3BFE6265A5}" type="pres">
      <dgm:prSet presAssocID="{A1E22CE8-5325-43D5-BF0D-FEC98585A822}" presName="rootText1" presStyleLbl="node0" presStyleIdx="0" presStyleCnt="1">
        <dgm:presLayoutVars>
          <dgm:chPref val="3"/>
        </dgm:presLayoutVars>
      </dgm:prSet>
      <dgm:spPr/>
      <dgm:t>
        <a:bodyPr/>
        <a:lstStyle/>
        <a:p>
          <a:endParaRPr lang="en-US"/>
        </a:p>
      </dgm:t>
    </dgm:pt>
    <dgm:pt modelId="{BA654F46-D5C1-4FEE-9504-6C30FAD65AED}" type="pres">
      <dgm:prSet presAssocID="{A1E22CE8-5325-43D5-BF0D-FEC98585A822}" presName="rootConnector1" presStyleLbl="node1" presStyleIdx="0" presStyleCnt="0"/>
      <dgm:spPr/>
      <dgm:t>
        <a:bodyPr/>
        <a:lstStyle/>
        <a:p>
          <a:endParaRPr lang="en-US"/>
        </a:p>
      </dgm:t>
    </dgm:pt>
    <dgm:pt modelId="{9D703D6D-AFEA-44C7-8CA8-A839B45B3CC3}" type="pres">
      <dgm:prSet presAssocID="{A1E22CE8-5325-43D5-BF0D-FEC98585A822}" presName="hierChild2" presStyleCnt="0"/>
      <dgm:spPr/>
    </dgm:pt>
    <dgm:pt modelId="{CBF907CA-FAED-473F-9D28-4E06D4166503}" type="pres">
      <dgm:prSet presAssocID="{58396CD5-C880-4B59-9C71-C2D3DC953586}" presName="Name35" presStyleLbl="parChTrans1D2" presStyleIdx="0" presStyleCnt="6"/>
      <dgm:spPr/>
    </dgm:pt>
    <dgm:pt modelId="{B23C4FA9-6532-41DC-B904-231E3791A1DF}" type="pres">
      <dgm:prSet presAssocID="{6F87B6DB-79D1-4253-A9C6-90F08FF67F57}" presName="hierRoot2" presStyleCnt="0">
        <dgm:presLayoutVars>
          <dgm:hierBranch/>
        </dgm:presLayoutVars>
      </dgm:prSet>
      <dgm:spPr/>
    </dgm:pt>
    <dgm:pt modelId="{94028FC5-50CC-4D6D-98A1-45AC7785DFCE}" type="pres">
      <dgm:prSet presAssocID="{6F87B6DB-79D1-4253-A9C6-90F08FF67F57}" presName="rootComposite" presStyleCnt="0"/>
      <dgm:spPr/>
    </dgm:pt>
    <dgm:pt modelId="{28F39EA8-B7BC-4B63-AF95-5C23F0D1415F}" type="pres">
      <dgm:prSet presAssocID="{6F87B6DB-79D1-4253-A9C6-90F08FF67F57}" presName="rootText" presStyleLbl="node2" presStyleIdx="0" presStyleCnt="6">
        <dgm:presLayoutVars>
          <dgm:chPref val="3"/>
        </dgm:presLayoutVars>
      </dgm:prSet>
      <dgm:spPr/>
      <dgm:t>
        <a:bodyPr/>
        <a:lstStyle/>
        <a:p>
          <a:endParaRPr lang="en-US"/>
        </a:p>
      </dgm:t>
    </dgm:pt>
    <dgm:pt modelId="{A7A3920B-7789-4B5D-B6A9-C139F3A8FF4E}" type="pres">
      <dgm:prSet presAssocID="{6F87B6DB-79D1-4253-A9C6-90F08FF67F57}" presName="rootConnector" presStyleLbl="node2" presStyleIdx="0" presStyleCnt="6"/>
      <dgm:spPr/>
      <dgm:t>
        <a:bodyPr/>
        <a:lstStyle/>
        <a:p>
          <a:endParaRPr lang="en-US"/>
        </a:p>
      </dgm:t>
    </dgm:pt>
    <dgm:pt modelId="{E2F6F107-C976-45FB-88CC-F9B92630140D}" type="pres">
      <dgm:prSet presAssocID="{6F87B6DB-79D1-4253-A9C6-90F08FF67F57}" presName="hierChild4" presStyleCnt="0"/>
      <dgm:spPr/>
    </dgm:pt>
    <dgm:pt modelId="{32691393-59DE-4EFB-86D3-C384D4BE1549}" type="pres">
      <dgm:prSet presAssocID="{6F87B6DB-79D1-4253-A9C6-90F08FF67F57}" presName="hierChild5" presStyleCnt="0"/>
      <dgm:spPr/>
    </dgm:pt>
    <dgm:pt modelId="{D9A6C694-6537-4635-B0B8-7FBC11CAE555}" type="pres">
      <dgm:prSet presAssocID="{3189CB37-7CC7-4DA8-AD8A-1FAE22F26813}" presName="Name35" presStyleLbl="parChTrans1D2" presStyleIdx="1" presStyleCnt="6"/>
      <dgm:spPr/>
    </dgm:pt>
    <dgm:pt modelId="{EF2F88F9-AD5B-4C9E-BB39-A01E17EEDA66}" type="pres">
      <dgm:prSet presAssocID="{540CE73D-78A0-453B-AEC5-E577ABF5AB1E}" presName="hierRoot2" presStyleCnt="0">
        <dgm:presLayoutVars>
          <dgm:hierBranch/>
        </dgm:presLayoutVars>
      </dgm:prSet>
      <dgm:spPr/>
    </dgm:pt>
    <dgm:pt modelId="{89E3A6CE-1EE8-491F-9DDA-FB29DA028C6D}" type="pres">
      <dgm:prSet presAssocID="{540CE73D-78A0-453B-AEC5-E577ABF5AB1E}" presName="rootComposite" presStyleCnt="0"/>
      <dgm:spPr/>
    </dgm:pt>
    <dgm:pt modelId="{A500ACD5-486F-4B49-A375-A14E71D2C96B}" type="pres">
      <dgm:prSet presAssocID="{540CE73D-78A0-453B-AEC5-E577ABF5AB1E}" presName="rootText" presStyleLbl="node2" presStyleIdx="1" presStyleCnt="6">
        <dgm:presLayoutVars>
          <dgm:chPref val="3"/>
        </dgm:presLayoutVars>
      </dgm:prSet>
      <dgm:spPr/>
      <dgm:t>
        <a:bodyPr/>
        <a:lstStyle/>
        <a:p>
          <a:endParaRPr lang="en-US"/>
        </a:p>
      </dgm:t>
    </dgm:pt>
    <dgm:pt modelId="{61A12C0D-415B-4459-8788-8D48B3B6F7DE}" type="pres">
      <dgm:prSet presAssocID="{540CE73D-78A0-453B-AEC5-E577ABF5AB1E}" presName="rootConnector" presStyleLbl="node2" presStyleIdx="1" presStyleCnt="6"/>
      <dgm:spPr/>
      <dgm:t>
        <a:bodyPr/>
        <a:lstStyle/>
        <a:p>
          <a:endParaRPr lang="en-US"/>
        </a:p>
      </dgm:t>
    </dgm:pt>
    <dgm:pt modelId="{DE91129A-A5EA-4894-87FD-C3876D426D99}" type="pres">
      <dgm:prSet presAssocID="{540CE73D-78A0-453B-AEC5-E577ABF5AB1E}" presName="hierChild4" presStyleCnt="0"/>
      <dgm:spPr/>
    </dgm:pt>
    <dgm:pt modelId="{EB44BCE6-23A2-4448-866B-A2B7006841BD}" type="pres">
      <dgm:prSet presAssocID="{540CE73D-78A0-453B-AEC5-E577ABF5AB1E}" presName="hierChild5" presStyleCnt="0"/>
      <dgm:spPr/>
    </dgm:pt>
    <dgm:pt modelId="{0E99716D-C9BD-4438-87BD-293E4689897E}" type="pres">
      <dgm:prSet presAssocID="{D3EC8270-868C-4D00-9E2C-E02ACF7A8687}" presName="Name35" presStyleLbl="parChTrans1D2" presStyleIdx="2" presStyleCnt="6"/>
      <dgm:spPr/>
    </dgm:pt>
    <dgm:pt modelId="{E657D5D9-5954-4522-82DD-D289A808E1E1}" type="pres">
      <dgm:prSet presAssocID="{ECE57B7F-F1A8-41AA-A9D6-ACB5EC82CE0D}" presName="hierRoot2" presStyleCnt="0">
        <dgm:presLayoutVars>
          <dgm:hierBranch/>
        </dgm:presLayoutVars>
      </dgm:prSet>
      <dgm:spPr/>
    </dgm:pt>
    <dgm:pt modelId="{A37B27A7-0049-481C-82B7-00535AD4D800}" type="pres">
      <dgm:prSet presAssocID="{ECE57B7F-F1A8-41AA-A9D6-ACB5EC82CE0D}" presName="rootComposite" presStyleCnt="0"/>
      <dgm:spPr/>
    </dgm:pt>
    <dgm:pt modelId="{94C58297-C1A6-437B-A994-97AEB01AA3C6}" type="pres">
      <dgm:prSet presAssocID="{ECE57B7F-F1A8-41AA-A9D6-ACB5EC82CE0D}" presName="rootText" presStyleLbl="node2" presStyleIdx="2" presStyleCnt="6">
        <dgm:presLayoutVars>
          <dgm:chPref val="3"/>
        </dgm:presLayoutVars>
      </dgm:prSet>
      <dgm:spPr/>
      <dgm:t>
        <a:bodyPr/>
        <a:lstStyle/>
        <a:p>
          <a:endParaRPr lang="en-US"/>
        </a:p>
      </dgm:t>
    </dgm:pt>
    <dgm:pt modelId="{51428045-F00F-4E54-8AB7-E4FB56390405}" type="pres">
      <dgm:prSet presAssocID="{ECE57B7F-F1A8-41AA-A9D6-ACB5EC82CE0D}" presName="rootConnector" presStyleLbl="node2" presStyleIdx="2" presStyleCnt="6"/>
      <dgm:spPr/>
      <dgm:t>
        <a:bodyPr/>
        <a:lstStyle/>
        <a:p>
          <a:endParaRPr lang="en-US"/>
        </a:p>
      </dgm:t>
    </dgm:pt>
    <dgm:pt modelId="{02ACC81B-11AC-4229-B6C1-BCEAED17EDD0}" type="pres">
      <dgm:prSet presAssocID="{ECE57B7F-F1A8-41AA-A9D6-ACB5EC82CE0D}" presName="hierChild4" presStyleCnt="0"/>
      <dgm:spPr/>
    </dgm:pt>
    <dgm:pt modelId="{B3303045-2612-44D6-8BB2-86D4412310F0}" type="pres">
      <dgm:prSet presAssocID="{ECE57B7F-F1A8-41AA-A9D6-ACB5EC82CE0D}" presName="hierChild5" presStyleCnt="0"/>
      <dgm:spPr/>
    </dgm:pt>
    <dgm:pt modelId="{A7A3FA3F-E177-4B0E-9089-FCC447D4E6E5}" type="pres">
      <dgm:prSet presAssocID="{156B2A74-E4DB-4228-9693-0E607B3D18CC}" presName="Name35" presStyleLbl="parChTrans1D2" presStyleIdx="3" presStyleCnt="6"/>
      <dgm:spPr/>
    </dgm:pt>
    <dgm:pt modelId="{E81C8967-6B9B-4292-B9AD-DE221EDA0AE6}" type="pres">
      <dgm:prSet presAssocID="{030BD63F-8AC3-470E-A889-EEA15408967E}" presName="hierRoot2" presStyleCnt="0">
        <dgm:presLayoutVars>
          <dgm:hierBranch/>
        </dgm:presLayoutVars>
      </dgm:prSet>
      <dgm:spPr/>
    </dgm:pt>
    <dgm:pt modelId="{8A39DE09-6EE9-4CEB-848F-60769D49FABB}" type="pres">
      <dgm:prSet presAssocID="{030BD63F-8AC3-470E-A889-EEA15408967E}" presName="rootComposite" presStyleCnt="0"/>
      <dgm:spPr/>
    </dgm:pt>
    <dgm:pt modelId="{C3ACD81A-FCBA-47C3-8B69-422D36B586C8}" type="pres">
      <dgm:prSet presAssocID="{030BD63F-8AC3-470E-A889-EEA15408967E}" presName="rootText" presStyleLbl="node2" presStyleIdx="3" presStyleCnt="6">
        <dgm:presLayoutVars>
          <dgm:chPref val="3"/>
        </dgm:presLayoutVars>
      </dgm:prSet>
      <dgm:spPr/>
      <dgm:t>
        <a:bodyPr/>
        <a:lstStyle/>
        <a:p>
          <a:endParaRPr lang="en-US"/>
        </a:p>
      </dgm:t>
    </dgm:pt>
    <dgm:pt modelId="{9EDA49D1-E610-461E-A492-B1F7A2892492}" type="pres">
      <dgm:prSet presAssocID="{030BD63F-8AC3-470E-A889-EEA15408967E}" presName="rootConnector" presStyleLbl="node2" presStyleIdx="3" presStyleCnt="6"/>
      <dgm:spPr/>
      <dgm:t>
        <a:bodyPr/>
        <a:lstStyle/>
        <a:p>
          <a:endParaRPr lang="en-US"/>
        </a:p>
      </dgm:t>
    </dgm:pt>
    <dgm:pt modelId="{6477B54E-35DC-4A83-B9F9-2A0EC3F3FABC}" type="pres">
      <dgm:prSet presAssocID="{030BD63F-8AC3-470E-A889-EEA15408967E}" presName="hierChild4" presStyleCnt="0"/>
      <dgm:spPr/>
    </dgm:pt>
    <dgm:pt modelId="{5CC42517-AD84-48B6-82A5-9433709BA547}" type="pres">
      <dgm:prSet presAssocID="{030BD63F-8AC3-470E-A889-EEA15408967E}" presName="hierChild5" presStyleCnt="0"/>
      <dgm:spPr/>
    </dgm:pt>
    <dgm:pt modelId="{948C34B7-DD4C-4B0E-BFC8-9EDE95EEE704}" type="pres">
      <dgm:prSet presAssocID="{0147E5A5-28EA-4314-BA48-9F4606884193}" presName="Name35" presStyleLbl="parChTrans1D2" presStyleIdx="4" presStyleCnt="6"/>
      <dgm:spPr/>
    </dgm:pt>
    <dgm:pt modelId="{FF4628A3-2645-4E36-B465-0C513ACCBAF9}" type="pres">
      <dgm:prSet presAssocID="{AC5A413D-2047-43A8-902B-3845A4C00CCB}" presName="hierRoot2" presStyleCnt="0">
        <dgm:presLayoutVars>
          <dgm:hierBranch/>
        </dgm:presLayoutVars>
      </dgm:prSet>
      <dgm:spPr/>
    </dgm:pt>
    <dgm:pt modelId="{2E9DAB05-2EEA-4EF6-B44F-A25C55F9A8F8}" type="pres">
      <dgm:prSet presAssocID="{AC5A413D-2047-43A8-902B-3845A4C00CCB}" presName="rootComposite" presStyleCnt="0"/>
      <dgm:spPr/>
    </dgm:pt>
    <dgm:pt modelId="{819CDF99-1755-4108-BC21-F8A3AF17CA69}" type="pres">
      <dgm:prSet presAssocID="{AC5A413D-2047-43A8-902B-3845A4C00CCB}" presName="rootText" presStyleLbl="node2" presStyleIdx="4" presStyleCnt="6">
        <dgm:presLayoutVars>
          <dgm:chPref val="3"/>
        </dgm:presLayoutVars>
      </dgm:prSet>
      <dgm:spPr/>
      <dgm:t>
        <a:bodyPr/>
        <a:lstStyle/>
        <a:p>
          <a:endParaRPr lang="en-US"/>
        </a:p>
      </dgm:t>
    </dgm:pt>
    <dgm:pt modelId="{60905263-1B0F-4FF4-8C67-00A21984C7AC}" type="pres">
      <dgm:prSet presAssocID="{AC5A413D-2047-43A8-902B-3845A4C00CCB}" presName="rootConnector" presStyleLbl="node2" presStyleIdx="4" presStyleCnt="6"/>
      <dgm:spPr/>
      <dgm:t>
        <a:bodyPr/>
        <a:lstStyle/>
        <a:p>
          <a:endParaRPr lang="en-US"/>
        </a:p>
      </dgm:t>
    </dgm:pt>
    <dgm:pt modelId="{22040B3B-F35A-4A98-A647-A2B58C92BBE1}" type="pres">
      <dgm:prSet presAssocID="{AC5A413D-2047-43A8-902B-3845A4C00CCB}" presName="hierChild4" presStyleCnt="0"/>
      <dgm:spPr/>
    </dgm:pt>
    <dgm:pt modelId="{0160700D-B045-4AF5-AC6B-589893E9DD33}" type="pres">
      <dgm:prSet presAssocID="{AC5A413D-2047-43A8-902B-3845A4C00CCB}" presName="hierChild5" presStyleCnt="0"/>
      <dgm:spPr/>
    </dgm:pt>
    <dgm:pt modelId="{60B6D3F2-A56E-48E1-81AC-3DDCCD61AC32}" type="pres">
      <dgm:prSet presAssocID="{388CF02C-7C66-4556-97D3-9B57F38F38DF}" presName="Name35" presStyleLbl="parChTrans1D2" presStyleIdx="5" presStyleCnt="6"/>
      <dgm:spPr/>
    </dgm:pt>
    <dgm:pt modelId="{BEDEFFEE-2104-43CD-8BC8-A9BCFBFFC3D3}" type="pres">
      <dgm:prSet presAssocID="{0AC3AB5F-54A1-434D-BCB2-630E300EE52A}" presName="hierRoot2" presStyleCnt="0">
        <dgm:presLayoutVars>
          <dgm:hierBranch/>
        </dgm:presLayoutVars>
      </dgm:prSet>
      <dgm:spPr/>
    </dgm:pt>
    <dgm:pt modelId="{8BDD38ED-4CEE-4E00-9573-164654E56CFA}" type="pres">
      <dgm:prSet presAssocID="{0AC3AB5F-54A1-434D-BCB2-630E300EE52A}" presName="rootComposite" presStyleCnt="0"/>
      <dgm:spPr/>
    </dgm:pt>
    <dgm:pt modelId="{9BB646EE-5E54-4A52-8845-34CF3D694A1E}" type="pres">
      <dgm:prSet presAssocID="{0AC3AB5F-54A1-434D-BCB2-630E300EE52A}" presName="rootText" presStyleLbl="node2" presStyleIdx="5" presStyleCnt="6">
        <dgm:presLayoutVars>
          <dgm:chPref val="3"/>
        </dgm:presLayoutVars>
      </dgm:prSet>
      <dgm:spPr/>
      <dgm:t>
        <a:bodyPr/>
        <a:lstStyle/>
        <a:p>
          <a:endParaRPr lang="en-US"/>
        </a:p>
      </dgm:t>
    </dgm:pt>
    <dgm:pt modelId="{3BA4906D-1B22-4BBC-9214-04B019ADD319}" type="pres">
      <dgm:prSet presAssocID="{0AC3AB5F-54A1-434D-BCB2-630E300EE52A}" presName="rootConnector" presStyleLbl="node2" presStyleIdx="5" presStyleCnt="6"/>
      <dgm:spPr/>
      <dgm:t>
        <a:bodyPr/>
        <a:lstStyle/>
        <a:p>
          <a:endParaRPr lang="en-US"/>
        </a:p>
      </dgm:t>
    </dgm:pt>
    <dgm:pt modelId="{AA437451-7D4D-469C-AC0F-250CB8FDBCC5}" type="pres">
      <dgm:prSet presAssocID="{0AC3AB5F-54A1-434D-BCB2-630E300EE52A}" presName="hierChild4" presStyleCnt="0"/>
      <dgm:spPr/>
    </dgm:pt>
    <dgm:pt modelId="{48323294-5372-4836-819C-D8777D41F4D6}" type="pres">
      <dgm:prSet presAssocID="{0AC3AB5F-54A1-434D-BCB2-630E300EE52A}" presName="hierChild5" presStyleCnt="0"/>
      <dgm:spPr/>
    </dgm:pt>
    <dgm:pt modelId="{37C8FFDD-F433-4D73-B826-9F95439467CA}" type="pres">
      <dgm:prSet presAssocID="{A1E22CE8-5325-43D5-BF0D-FEC98585A822}" presName="hierChild3" presStyleCnt="0"/>
      <dgm:spPr/>
    </dgm:pt>
  </dgm:ptLst>
  <dgm:cxnLst>
    <dgm:cxn modelId="{436F10F2-4926-47C5-96CF-BF60A8C9A2D3}" srcId="{A1E22CE8-5325-43D5-BF0D-FEC98585A822}" destId="{6F87B6DB-79D1-4253-A9C6-90F08FF67F57}" srcOrd="0" destOrd="0" parTransId="{58396CD5-C880-4B59-9C71-C2D3DC953586}" sibTransId="{95D825C2-BCD5-41CF-A27B-662CCA2573AB}"/>
    <dgm:cxn modelId="{A9BA8279-62D5-4FB4-AA4F-70055B9B01E8}" type="presOf" srcId="{0AC3AB5F-54A1-434D-BCB2-630E300EE52A}" destId="{9BB646EE-5E54-4A52-8845-34CF3D694A1E}" srcOrd="0" destOrd="0" presId="urn:microsoft.com/office/officeart/2005/8/layout/orgChart1"/>
    <dgm:cxn modelId="{95AA0FF5-FE8B-4454-8FE7-BC6EAA9C6AA4}" srcId="{A1E22CE8-5325-43D5-BF0D-FEC98585A822}" destId="{030BD63F-8AC3-470E-A889-EEA15408967E}" srcOrd="3" destOrd="0" parTransId="{156B2A74-E4DB-4228-9693-0E607B3D18CC}" sibTransId="{4E9C5C81-3C5C-4E87-B4F4-B1C10954AA43}"/>
    <dgm:cxn modelId="{5BEDCC9B-C982-4725-BFE4-1DFFB28F20C7}" srcId="{A1E22CE8-5325-43D5-BF0D-FEC98585A822}" destId="{540CE73D-78A0-453B-AEC5-E577ABF5AB1E}" srcOrd="1" destOrd="0" parTransId="{3189CB37-7CC7-4DA8-AD8A-1FAE22F26813}" sibTransId="{AE183E62-8499-4B4E-B4C5-8A73B5533DBE}"/>
    <dgm:cxn modelId="{581241B4-5C32-48F4-8E2B-A7B067760031}" srcId="{A1E22CE8-5325-43D5-BF0D-FEC98585A822}" destId="{0AC3AB5F-54A1-434D-BCB2-630E300EE52A}" srcOrd="5" destOrd="0" parTransId="{388CF02C-7C66-4556-97D3-9B57F38F38DF}" sibTransId="{8F201B1F-5FF4-4B99-86BB-337D7C1F12C9}"/>
    <dgm:cxn modelId="{4E364B2B-4FAE-4DA2-B156-7F11431DAF30}" type="presOf" srcId="{6F87B6DB-79D1-4253-A9C6-90F08FF67F57}" destId="{28F39EA8-B7BC-4B63-AF95-5C23F0D1415F}" srcOrd="0" destOrd="0" presId="urn:microsoft.com/office/officeart/2005/8/layout/orgChart1"/>
    <dgm:cxn modelId="{E747699F-0946-4390-B740-01050ABC2769}" type="presOf" srcId="{ECE57B7F-F1A8-41AA-A9D6-ACB5EC82CE0D}" destId="{94C58297-C1A6-437B-A994-97AEB01AA3C6}" srcOrd="0" destOrd="0" presId="urn:microsoft.com/office/officeart/2005/8/layout/orgChart1"/>
    <dgm:cxn modelId="{AA67B3D3-484C-4C35-94EF-E45B0A5BDC6F}" type="presOf" srcId="{A1E22CE8-5325-43D5-BF0D-FEC98585A822}" destId="{BA654F46-D5C1-4FEE-9504-6C30FAD65AED}" srcOrd="1" destOrd="0" presId="urn:microsoft.com/office/officeart/2005/8/layout/orgChart1"/>
    <dgm:cxn modelId="{57378AA7-86E4-40CA-977D-DEFA0ED7B1B8}" type="presOf" srcId="{388CF02C-7C66-4556-97D3-9B57F38F38DF}" destId="{60B6D3F2-A56E-48E1-81AC-3DDCCD61AC32}" srcOrd="0" destOrd="0" presId="urn:microsoft.com/office/officeart/2005/8/layout/orgChart1"/>
    <dgm:cxn modelId="{899F8457-E27A-4C6A-B32A-8B32D897E4DA}" type="presOf" srcId="{030BD63F-8AC3-470E-A889-EEA15408967E}" destId="{9EDA49D1-E610-461E-A492-B1F7A2892492}" srcOrd="1" destOrd="0" presId="urn:microsoft.com/office/officeart/2005/8/layout/orgChart1"/>
    <dgm:cxn modelId="{3E5A988F-424B-4FC9-81ED-B0094F007E52}" srcId="{A1E22CE8-5325-43D5-BF0D-FEC98585A822}" destId="{ECE57B7F-F1A8-41AA-A9D6-ACB5EC82CE0D}" srcOrd="2" destOrd="0" parTransId="{D3EC8270-868C-4D00-9E2C-E02ACF7A8687}" sibTransId="{E08BCA29-CF4A-4DAE-B16C-122C99B90105}"/>
    <dgm:cxn modelId="{17D4DC2C-B016-48A2-BE62-81FCBF738C33}" type="presOf" srcId="{3189CB37-7CC7-4DA8-AD8A-1FAE22F26813}" destId="{D9A6C694-6537-4635-B0B8-7FBC11CAE555}" srcOrd="0" destOrd="0" presId="urn:microsoft.com/office/officeart/2005/8/layout/orgChart1"/>
    <dgm:cxn modelId="{16463884-F143-4596-81AA-9E4C3B9F5838}" type="presOf" srcId="{030BD63F-8AC3-470E-A889-EEA15408967E}" destId="{C3ACD81A-FCBA-47C3-8B69-422D36B586C8}" srcOrd="0" destOrd="0" presId="urn:microsoft.com/office/officeart/2005/8/layout/orgChart1"/>
    <dgm:cxn modelId="{2D9961FE-0B98-43DB-BA81-840862C96E54}" type="presOf" srcId="{D3EC8270-868C-4D00-9E2C-E02ACF7A8687}" destId="{0E99716D-C9BD-4438-87BD-293E4689897E}" srcOrd="0" destOrd="0" presId="urn:microsoft.com/office/officeart/2005/8/layout/orgChart1"/>
    <dgm:cxn modelId="{5E6202F5-F824-4820-AE2C-4C0DA64CBFF3}" type="presOf" srcId="{A1E22CE8-5325-43D5-BF0D-FEC98585A822}" destId="{2DC120A7-4B4A-490B-AD34-8A3BFE6265A5}" srcOrd="0" destOrd="0" presId="urn:microsoft.com/office/officeart/2005/8/layout/orgChart1"/>
    <dgm:cxn modelId="{FF980471-F584-40E2-8FA6-B679DD8F236A}" type="presOf" srcId="{540CE73D-78A0-453B-AEC5-E577ABF5AB1E}" destId="{A500ACD5-486F-4B49-A375-A14E71D2C96B}" srcOrd="0" destOrd="0" presId="urn:microsoft.com/office/officeart/2005/8/layout/orgChart1"/>
    <dgm:cxn modelId="{80297A65-4002-4150-A9D6-03A5EB847FF7}" type="presOf" srcId="{0AC3AB5F-54A1-434D-BCB2-630E300EE52A}" destId="{3BA4906D-1B22-4BBC-9214-04B019ADD319}" srcOrd="1" destOrd="0" presId="urn:microsoft.com/office/officeart/2005/8/layout/orgChart1"/>
    <dgm:cxn modelId="{4EFF8C9C-794E-4BA1-98F9-B98C0421B3BB}" type="presOf" srcId="{AC5A413D-2047-43A8-902B-3845A4C00CCB}" destId="{60905263-1B0F-4FF4-8C67-00A21984C7AC}" srcOrd="1" destOrd="0" presId="urn:microsoft.com/office/officeart/2005/8/layout/orgChart1"/>
    <dgm:cxn modelId="{ED4E60FF-59A7-4F3A-A26C-7E6998B0AEF9}" type="presOf" srcId="{58396CD5-C880-4B59-9C71-C2D3DC953586}" destId="{CBF907CA-FAED-473F-9D28-4E06D4166503}" srcOrd="0" destOrd="0" presId="urn:microsoft.com/office/officeart/2005/8/layout/orgChart1"/>
    <dgm:cxn modelId="{13A59FD9-C0A7-4447-A607-4575D5B21CCF}" type="presOf" srcId="{0147E5A5-28EA-4314-BA48-9F4606884193}" destId="{948C34B7-DD4C-4B0E-BFC8-9EDE95EEE704}" srcOrd="0" destOrd="0" presId="urn:microsoft.com/office/officeart/2005/8/layout/orgChart1"/>
    <dgm:cxn modelId="{AD88D1E9-ADAF-4EDA-BA2A-9FFB375C0541}" srcId="{A1E22CE8-5325-43D5-BF0D-FEC98585A822}" destId="{AC5A413D-2047-43A8-902B-3845A4C00CCB}" srcOrd="4" destOrd="0" parTransId="{0147E5A5-28EA-4314-BA48-9F4606884193}" sibTransId="{A2EF24E5-01DA-45BF-90DF-39AAA8797029}"/>
    <dgm:cxn modelId="{1F2CD699-D7BF-4A5B-BEFB-3B753D8D398A}" type="presOf" srcId="{156B2A74-E4DB-4228-9693-0E607B3D18CC}" destId="{A7A3FA3F-E177-4B0E-9089-FCC447D4E6E5}" srcOrd="0" destOrd="0" presId="urn:microsoft.com/office/officeart/2005/8/layout/orgChart1"/>
    <dgm:cxn modelId="{FEA4D26F-E869-4B39-AE15-1BA5EFA7D266}" type="presOf" srcId="{ECE57B7F-F1A8-41AA-A9D6-ACB5EC82CE0D}" destId="{51428045-F00F-4E54-8AB7-E4FB56390405}" srcOrd="1" destOrd="0" presId="urn:microsoft.com/office/officeart/2005/8/layout/orgChart1"/>
    <dgm:cxn modelId="{692D69FF-642F-47F3-BC1A-2653FF066508}" type="presOf" srcId="{540CE73D-78A0-453B-AEC5-E577ABF5AB1E}" destId="{61A12C0D-415B-4459-8788-8D48B3B6F7DE}" srcOrd="1" destOrd="0" presId="urn:microsoft.com/office/officeart/2005/8/layout/orgChart1"/>
    <dgm:cxn modelId="{57C01820-7A12-4336-AD2B-CBB3E2588AA5}" srcId="{64BE4B83-D150-46F9-8944-1CC737ADA52B}" destId="{A1E22CE8-5325-43D5-BF0D-FEC98585A822}" srcOrd="0" destOrd="0" parTransId="{0D05EC4F-D619-4781-A86C-7D15F9D763CC}" sibTransId="{8B42AA66-12F4-4424-B263-BDADF80937E8}"/>
    <dgm:cxn modelId="{3B42851E-8B3B-406E-A715-8AB228E31867}" type="presOf" srcId="{64BE4B83-D150-46F9-8944-1CC737ADA52B}" destId="{27A14E9C-B024-4805-AC23-05D6AE584978}" srcOrd="0" destOrd="0" presId="urn:microsoft.com/office/officeart/2005/8/layout/orgChart1"/>
    <dgm:cxn modelId="{2C664AE4-0DA8-417D-8D50-6B1B98F97F8F}" type="presOf" srcId="{AC5A413D-2047-43A8-902B-3845A4C00CCB}" destId="{819CDF99-1755-4108-BC21-F8A3AF17CA69}" srcOrd="0" destOrd="0" presId="urn:microsoft.com/office/officeart/2005/8/layout/orgChart1"/>
    <dgm:cxn modelId="{0DE85098-E0E7-4182-816D-4B89445D1B2A}" type="presOf" srcId="{6F87B6DB-79D1-4253-A9C6-90F08FF67F57}" destId="{A7A3920B-7789-4B5D-B6A9-C139F3A8FF4E}" srcOrd="1" destOrd="0" presId="urn:microsoft.com/office/officeart/2005/8/layout/orgChart1"/>
    <dgm:cxn modelId="{B8C2FD25-3DA1-4967-AB4D-789112CD81D3}" type="presParOf" srcId="{27A14E9C-B024-4805-AC23-05D6AE584978}" destId="{1DD3589F-4C81-4570-A89F-9C269AFC9DB2}" srcOrd="0" destOrd="0" presId="urn:microsoft.com/office/officeart/2005/8/layout/orgChart1"/>
    <dgm:cxn modelId="{40A0730A-C549-41C4-8BC7-7C3612E5618A}" type="presParOf" srcId="{1DD3589F-4C81-4570-A89F-9C269AFC9DB2}" destId="{824867D7-850B-4D54-850B-8280C58F60FD}" srcOrd="0" destOrd="0" presId="urn:microsoft.com/office/officeart/2005/8/layout/orgChart1"/>
    <dgm:cxn modelId="{A2EA3A71-EF7E-42B9-B500-2C41618C01CE}" type="presParOf" srcId="{824867D7-850B-4D54-850B-8280C58F60FD}" destId="{2DC120A7-4B4A-490B-AD34-8A3BFE6265A5}" srcOrd="0" destOrd="0" presId="urn:microsoft.com/office/officeart/2005/8/layout/orgChart1"/>
    <dgm:cxn modelId="{2029E252-350D-4A2F-BE8F-EB3DAB105FEC}" type="presParOf" srcId="{824867D7-850B-4D54-850B-8280C58F60FD}" destId="{BA654F46-D5C1-4FEE-9504-6C30FAD65AED}" srcOrd="1" destOrd="0" presId="urn:microsoft.com/office/officeart/2005/8/layout/orgChart1"/>
    <dgm:cxn modelId="{8C3270FC-6484-480E-826A-389CAA37DBB8}" type="presParOf" srcId="{1DD3589F-4C81-4570-A89F-9C269AFC9DB2}" destId="{9D703D6D-AFEA-44C7-8CA8-A839B45B3CC3}" srcOrd="1" destOrd="0" presId="urn:microsoft.com/office/officeart/2005/8/layout/orgChart1"/>
    <dgm:cxn modelId="{0FFC9889-FFC6-4FA9-AD27-D71872D2334F}" type="presParOf" srcId="{9D703D6D-AFEA-44C7-8CA8-A839B45B3CC3}" destId="{CBF907CA-FAED-473F-9D28-4E06D4166503}" srcOrd="0" destOrd="0" presId="urn:microsoft.com/office/officeart/2005/8/layout/orgChart1"/>
    <dgm:cxn modelId="{A2BF96FE-1959-499B-8330-387F1F52E0B0}" type="presParOf" srcId="{9D703D6D-AFEA-44C7-8CA8-A839B45B3CC3}" destId="{B23C4FA9-6532-41DC-B904-231E3791A1DF}" srcOrd="1" destOrd="0" presId="urn:microsoft.com/office/officeart/2005/8/layout/orgChart1"/>
    <dgm:cxn modelId="{E529D832-A850-4E15-A68C-FC938B065FDC}" type="presParOf" srcId="{B23C4FA9-6532-41DC-B904-231E3791A1DF}" destId="{94028FC5-50CC-4D6D-98A1-45AC7785DFCE}" srcOrd="0" destOrd="0" presId="urn:microsoft.com/office/officeart/2005/8/layout/orgChart1"/>
    <dgm:cxn modelId="{C7485389-56D2-4A35-8E2F-47D5F906318A}" type="presParOf" srcId="{94028FC5-50CC-4D6D-98A1-45AC7785DFCE}" destId="{28F39EA8-B7BC-4B63-AF95-5C23F0D1415F}" srcOrd="0" destOrd="0" presId="urn:microsoft.com/office/officeart/2005/8/layout/orgChart1"/>
    <dgm:cxn modelId="{1711B0BF-2C69-44FA-9A57-0B68524B21D3}" type="presParOf" srcId="{94028FC5-50CC-4D6D-98A1-45AC7785DFCE}" destId="{A7A3920B-7789-4B5D-B6A9-C139F3A8FF4E}" srcOrd="1" destOrd="0" presId="urn:microsoft.com/office/officeart/2005/8/layout/orgChart1"/>
    <dgm:cxn modelId="{F5B9B983-7F97-4A72-8725-CDD2CE32CB37}" type="presParOf" srcId="{B23C4FA9-6532-41DC-B904-231E3791A1DF}" destId="{E2F6F107-C976-45FB-88CC-F9B92630140D}" srcOrd="1" destOrd="0" presId="urn:microsoft.com/office/officeart/2005/8/layout/orgChart1"/>
    <dgm:cxn modelId="{95FC2BC2-7112-4C1B-9DC8-9AFE214E89B5}" type="presParOf" srcId="{B23C4FA9-6532-41DC-B904-231E3791A1DF}" destId="{32691393-59DE-4EFB-86D3-C384D4BE1549}" srcOrd="2" destOrd="0" presId="urn:microsoft.com/office/officeart/2005/8/layout/orgChart1"/>
    <dgm:cxn modelId="{54563B98-B3A6-401F-AC8D-F2191E7E3EF9}" type="presParOf" srcId="{9D703D6D-AFEA-44C7-8CA8-A839B45B3CC3}" destId="{D9A6C694-6537-4635-B0B8-7FBC11CAE555}" srcOrd="2" destOrd="0" presId="urn:microsoft.com/office/officeart/2005/8/layout/orgChart1"/>
    <dgm:cxn modelId="{E324C70F-2013-4620-8B00-7545D5FF6DCF}" type="presParOf" srcId="{9D703D6D-AFEA-44C7-8CA8-A839B45B3CC3}" destId="{EF2F88F9-AD5B-4C9E-BB39-A01E17EEDA66}" srcOrd="3" destOrd="0" presId="urn:microsoft.com/office/officeart/2005/8/layout/orgChart1"/>
    <dgm:cxn modelId="{34D37B5C-F899-45A7-AF13-07D617EAFCA1}" type="presParOf" srcId="{EF2F88F9-AD5B-4C9E-BB39-A01E17EEDA66}" destId="{89E3A6CE-1EE8-491F-9DDA-FB29DA028C6D}" srcOrd="0" destOrd="0" presId="urn:microsoft.com/office/officeart/2005/8/layout/orgChart1"/>
    <dgm:cxn modelId="{2B60B25F-9087-4E75-8CB9-A37CCCFF1F70}" type="presParOf" srcId="{89E3A6CE-1EE8-491F-9DDA-FB29DA028C6D}" destId="{A500ACD5-486F-4B49-A375-A14E71D2C96B}" srcOrd="0" destOrd="0" presId="urn:microsoft.com/office/officeart/2005/8/layout/orgChart1"/>
    <dgm:cxn modelId="{3557E6CC-6983-4616-A2A5-9A5E4D459323}" type="presParOf" srcId="{89E3A6CE-1EE8-491F-9DDA-FB29DA028C6D}" destId="{61A12C0D-415B-4459-8788-8D48B3B6F7DE}" srcOrd="1" destOrd="0" presId="urn:microsoft.com/office/officeart/2005/8/layout/orgChart1"/>
    <dgm:cxn modelId="{B85FFD25-5C9D-4D7E-AB58-C5BB91F6DC7E}" type="presParOf" srcId="{EF2F88F9-AD5B-4C9E-BB39-A01E17EEDA66}" destId="{DE91129A-A5EA-4894-87FD-C3876D426D99}" srcOrd="1" destOrd="0" presId="urn:microsoft.com/office/officeart/2005/8/layout/orgChart1"/>
    <dgm:cxn modelId="{777D7AD7-ECC6-40F0-BE74-278BC21D3524}" type="presParOf" srcId="{EF2F88F9-AD5B-4C9E-BB39-A01E17EEDA66}" destId="{EB44BCE6-23A2-4448-866B-A2B7006841BD}" srcOrd="2" destOrd="0" presId="urn:microsoft.com/office/officeart/2005/8/layout/orgChart1"/>
    <dgm:cxn modelId="{FCC82E3C-9606-43A9-AA3E-4813918F9358}" type="presParOf" srcId="{9D703D6D-AFEA-44C7-8CA8-A839B45B3CC3}" destId="{0E99716D-C9BD-4438-87BD-293E4689897E}" srcOrd="4" destOrd="0" presId="urn:microsoft.com/office/officeart/2005/8/layout/orgChart1"/>
    <dgm:cxn modelId="{0F6B7384-580B-4515-9263-5C75B5223F6D}" type="presParOf" srcId="{9D703D6D-AFEA-44C7-8CA8-A839B45B3CC3}" destId="{E657D5D9-5954-4522-82DD-D289A808E1E1}" srcOrd="5" destOrd="0" presId="urn:microsoft.com/office/officeart/2005/8/layout/orgChart1"/>
    <dgm:cxn modelId="{B045AB1F-DF2B-4810-BE42-03BDB600C1B7}" type="presParOf" srcId="{E657D5D9-5954-4522-82DD-D289A808E1E1}" destId="{A37B27A7-0049-481C-82B7-00535AD4D800}" srcOrd="0" destOrd="0" presId="urn:microsoft.com/office/officeart/2005/8/layout/orgChart1"/>
    <dgm:cxn modelId="{41DC52F8-B43B-4C1F-A394-B31A757A17DB}" type="presParOf" srcId="{A37B27A7-0049-481C-82B7-00535AD4D800}" destId="{94C58297-C1A6-437B-A994-97AEB01AA3C6}" srcOrd="0" destOrd="0" presId="urn:microsoft.com/office/officeart/2005/8/layout/orgChart1"/>
    <dgm:cxn modelId="{C7444FB3-AA90-4B83-B94B-C22EAE7AE586}" type="presParOf" srcId="{A37B27A7-0049-481C-82B7-00535AD4D800}" destId="{51428045-F00F-4E54-8AB7-E4FB56390405}" srcOrd="1" destOrd="0" presId="urn:microsoft.com/office/officeart/2005/8/layout/orgChart1"/>
    <dgm:cxn modelId="{F42214F5-2B48-46FC-B4E9-3F86A1D2F441}" type="presParOf" srcId="{E657D5D9-5954-4522-82DD-D289A808E1E1}" destId="{02ACC81B-11AC-4229-B6C1-BCEAED17EDD0}" srcOrd="1" destOrd="0" presId="urn:microsoft.com/office/officeart/2005/8/layout/orgChart1"/>
    <dgm:cxn modelId="{9D5728D7-9B04-475D-BB15-7E7CCB8447BB}" type="presParOf" srcId="{E657D5D9-5954-4522-82DD-D289A808E1E1}" destId="{B3303045-2612-44D6-8BB2-86D4412310F0}" srcOrd="2" destOrd="0" presId="urn:microsoft.com/office/officeart/2005/8/layout/orgChart1"/>
    <dgm:cxn modelId="{C78D4252-490C-4E36-805D-3E43D527F32A}" type="presParOf" srcId="{9D703D6D-AFEA-44C7-8CA8-A839B45B3CC3}" destId="{A7A3FA3F-E177-4B0E-9089-FCC447D4E6E5}" srcOrd="6" destOrd="0" presId="urn:microsoft.com/office/officeart/2005/8/layout/orgChart1"/>
    <dgm:cxn modelId="{98EB6A53-8E59-46BC-B7C3-CDCA2F4D9AD5}" type="presParOf" srcId="{9D703D6D-AFEA-44C7-8CA8-A839B45B3CC3}" destId="{E81C8967-6B9B-4292-B9AD-DE221EDA0AE6}" srcOrd="7" destOrd="0" presId="urn:microsoft.com/office/officeart/2005/8/layout/orgChart1"/>
    <dgm:cxn modelId="{9D9FA141-09E3-453C-9FB1-55753A58E03F}" type="presParOf" srcId="{E81C8967-6B9B-4292-B9AD-DE221EDA0AE6}" destId="{8A39DE09-6EE9-4CEB-848F-60769D49FABB}" srcOrd="0" destOrd="0" presId="urn:microsoft.com/office/officeart/2005/8/layout/orgChart1"/>
    <dgm:cxn modelId="{0DAD2229-D44B-4AB5-ACC2-4E4414EFF4A4}" type="presParOf" srcId="{8A39DE09-6EE9-4CEB-848F-60769D49FABB}" destId="{C3ACD81A-FCBA-47C3-8B69-422D36B586C8}" srcOrd="0" destOrd="0" presId="urn:microsoft.com/office/officeart/2005/8/layout/orgChart1"/>
    <dgm:cxn modelId="{22C8CDF7-00F2-4691-84A0-9B48161E8B1C}" type="presParOf" srcId="{8A39DE09-6EE9-4CEB-848F-60769D49FABB}" destId="{9EDA49D1-E610-461E-A492-B1F7A2892492}" srcOrd="1" destOrd="0" presId="urn:microsoft.com/office/officeart/2005/8/layout/orgChart1"/>
    <dgm:cxn modelId="{180C5394-88E2-4029-B8EC-57A7296E7B8A}" type="presParOf" srcId="{E81C8967-6B9B-4292-B9AD-DE221EDA0AE6}" destId="{6477B54E-35DC-4A83-B9F9-2A0EC3F3FABC}" srcOrd="1" destOrd="0" presId="urn:microsoft.com/office/officeart/2005/8/layout/orgChart1"/>
    <dgm:cxn modelId="{880A1A96-B47A-4662-9592-C288F70EB333}" type="presParOf" srcId="{E81C8967-6B9B-4292-B9AD-DE221EDA0AE6}" destId="{5CC42517-AD84-48B6-82A5-9433709BA547}" srcOrd="2" destOrd="0" presId="urn:microsoft.com/office/officeart/2005/8/layout/orgChart1"/>
    <dgm:cxn modelId="{E6772F4F-135D-4258-AB3D-DE8932E5785E}" type="presParOf" srcId="{9D703D6D-AFEA-44C7-8CA8-A839B45B3CC3}" destId="{948C34B7-DD4C-4B0E-BFC8-9EDE95EEE704}" srcOrd="8" destOrd="0" presId="urn:microsoft.com/office/officeart/2005/8/layout/orgChart1"/>
    <dgm:cxn modelId="{6CE78940-35A0-4F69-8449-F4CB46616B3D}" type="presParOf" srcId="{9D703D6D-AFEA-44C7-8CA8-A839B45B3CC3}" destId="{FF4628A3-2645-4E36-B465-0C513ACCBAF9}" srcOrd="9" destOrd="0" presId="urn:microsoft.com/office/officeart/2005/8/layout/orgChart1"/>
    <dgm:cxn modelId="{6D5A8EDE-1765-4108-AECB-84F23F8BBDDB}" type="presParOf" srcId="{FF4628A3-2645-4E36-B465-0C513ACCBAF9}" destId="{2E9DAB05-2EEA-4EF6-B44F-A25C55F9A8F8}" srcOrd="0" destOrd="0" presId="urn:microsoft.com/office/officeart/2005/8/layout/orgChart1"/>
    <dgm:cxn modelId="{99F4F3FF-8F12-4A66-94FE-6F1BC5010A41}" type="presParOf" srcId="{2E9DAB05-2EEA-4EF6-B44F-A25C55F9A8F8}" destId="{819CDF99-1755-4108-BC21-F8A3AF17CA69}" srcOrd="0" destOrd="0" presId="urn:microsoft.com/office/officeart/2005/8/layout/orgChart1"/>
    <dgm:cxn modelId="{F49050BA-EE7E-4B72-AFBD-B35B10C4D2F8}" type="presParOf" srcId="{2E9DAB05-2EEA-4EF6-B44F-A25C55F9A8F8}" destId="{60905263-1B0F-4FF4-8C67-00A21984C7AC}" srcOrd="1" destOrd="0" presId="urn:microsoft.com/office/officeart/2005/8/layout/orgChart1"/>
    <dgm:cxn modelId="{A66B15D3-AD07-4356-AAF4-604D6DE35776}" type="presParOf" srcId="{FF4628A3-2645-4E36-B465-0C513ACCBAF9}" destId="{22040B3B-F35A-4A98-A647-A2B58C92BBE1}" srcOrd="1" destOrd="0" presId="urn:microsoft.com/office/officeart/2005/8/layout/orgChart1"/>
    <dgm:cxn modelId="{D8352645-41B8-4DD6-9DF1-2CE211505AA4}" type="presParOf" srcId="{FF4628A3-2645-4E36-B465-0C513ACCBAF9}" destId="{0160700D-B045-4AF5-AC6B-589893E9DD33}" srcOrd="2" destOrd="0" presId="urn:microsoft.com/office/officeart/2005/8/layout/orgChart1"/>
    <dgm:cxn modelId="{CA6C5C3A-1D29-4442-9E22-95D0DF3489BD}" type="presParOf" srcId="{9D703D6D-AFEA-44C7-8CA8-A839B45B3CC3}" destId="{60B6D3F2-A56E-48E1-81AC-3DDCCD61AC32}" srcOrd="10" destOrd="0" presId="urn:microsoft.com/office/officeart/2005/8/layout/orgChart1"/>
    <dgm:cxn modelId="{EA212C23-42EB-439E-BC43-A5793C531D36}" type="presParOf" srcId="{9D703D6D-AFEA-44C7-8CA8-A839B45B3CC3}" destId="{BEDEFFEE-2104-43CD-8BC8-A9BCFBFFC3D3}" srcOrd="11" destOrd="0" presId="urn:microsoft.com/office/officeart/2005/8/layout/orgChart1"/>
    <dgm:cxn modelId="{65A4C198-C00A-4329-9E4A-34948442D330}" type="presParOf" srcId="{BEDEFFEE-2104-43CD-8BC8-A9BCFBFFC3D3}" destId="{8BDD38ED-4CEE-4E00-9573-164654E56CFA}" srcOrd="0" destOrd="0" presId="urn:microsoft.com/office/officeart/2005/8/layout/orgChart1"/>
    <dgm:cxn modelId="{70C43C6F-07D6-4135-900E-7BAFB7C7E70A}" type="presParOf" srcId="{8BDD38ED-4CEE-4E00-9573-164654E56CFA}" destId="{9BB646EE-5E54-4A52-8845-34CF3D694A1E}" srcOrd="0" destOrd="0" presId="urn:microsoft.com/office/officeart/2005/8/layout/orgChart1"/>
    <dgm:cxn modelId="{A763A9BC-A5C8-4CAB-980F-2717654D4C3E}" type="presParOf" srcId="{8BDD38ED-4CEE-4E00-9573-164654E56CFA}" destId="{3BA4906D-1B22-4BBC-9214-04B019ADD319}" srcOrd="1" destOrd="0" presId="urn:microsoft.com/office/officeart/2005/8/layout/orgChart1"/>
    <dgm:cxn modelId="{98CE7308-6B24-42D1-989E-A731003B3373}" type="presParOf" srcId="{BEDEFFEE-2104-43CD-8BC8-A9BCFBFFC3D3}" destId="{AA437451-7D4D-469C-AC0F-250CB8FDBCC5}" srcOrd="1" destOrd="0" presId="urn:microsoft.com/office/officeart/2005/8/layout/orgChart1"/>
    <dgm:cxn modelId="{0B001AFA-3B7C-4865-B632-DB968B62549D}" type="presParOf" srcId="{BEDEFFEE-2104-43CD-8BC8-A9BCFBFFC3D3}" destId="{48323294-5372-4836-819C-D8777D41F4D6}" srcOrd="2" destOrd="0" presId="urn:microsoft.com/office/officeart/2005/8/layout/orgChart1"/>
    <dgm:cxn modelId="{F2468B8D-966A-40E5-8EDA-C39051A8FAAE}" type="presParOf" srcId="{1DD3589F-4C81-4570-A89F-9C269AFC9DB2}" destId="{37C8FFDD-F433-4D73-B826-9F95439467C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AFD145-84CA-4137-90C3-6D46861BBFCA}" type="doc">
      <dgm:prSet loTypeId="urn:microsoft.com/office/officeart/2005/8/layout/orgChart1" loCatId="hierarchy" qsTypeId="urn:microsoft.com/office/officeart/2005/8/quickstyle/simple1" qsCatId="simple" csTypeId="urn:microsoft.com/office/officeart/2005/8/colors/accent1_2" csCatId="accent1" phldr="1"/>
      <dgm:spPr/>
    </dgm:pt>
    <dgm:pt modelId="{6CD46929-E7E3-4955-AD75-3904BAC212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مكونات الحاسوب</a:t>
          </a:r>
          <a:endParaRPr kumimoji="0" lang="en-US" b="0" i="0" u="none" strike="noStrike" cap="none" normalizeH="0" baseline="0" dirty="0">
            <a:ln>
              <a:noFill/>
            </a:ln>
            <a:solidFill>
              <a:schemeClr val="bg1"/>
            </a:solidFill>
            <a:effectLst/>
            <a:latin typeface="Arial" pitchFamily="34" charset="0"/>
            <a:cs typeface="Arial" pitchFamily="34" charset="0"/>
          </a:endParaRPr>
        </a:p>
      </dgm:t>
    </dgm:pt>
    <dgm:pt modelId="{C92926F3-830A-46B9-B3BA-2A7363E66FA3}" type="parTrans" cxnId="{FCCB70AD-B46E-452A-8835-478442C477E2}">
      <dgm:prSet/>
      <dgm:spPr/>
      <dgm:t>
        <a:bodyPr/>
        <a:lstStyle/>
        <a:p>
          <a:endParaRPr lang="en-US"/>
        </a:p>
      </dgm:t>
    </dgm:pt>
    <dgm:pt modelId="{C9537E5F-4E72-4A23-AC5F-C8C79B6778BC}" type="sibTrans" cxnId="{FCCB70AD-B46E-452A-8835-478442C477E2}">
      <dgm:prSet/>
      <dgm:spPr/>
      <dgm:t>
        <a:bodyPr/>
        <a:lstStyle/>
        <a:p>
          <a:endParaRPr lang="en-US"/>
        </a:p>
      </dgm:t>
    </dgm:pt>
    <dgm:pt modelId="{E68C38DA-0BBD-491B-B603-288C46DA99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المكون</a:t>
          </a:r>
          <a:r>
            <a:rPr kumimoji="0" lang="ar-JO" b="0" i="0" u="none" strike="noStrike" cap="none" normalizeH="0" baseline="0" dirty="0">
              <a:ln>
                <a:noFill/>
              </a:ln>
              <a:solidFill>
                <a:schemeClr val="bg1"/>
              </a:solidFill>
              <a:effectLst/>
              <a:latin typeface="Arial" pitchFamily="34" charset="0"/>
              <a:cs typeface="Arial" pitchFamily="34" charset="0"/>
            </a:rPr>
            <a:t>ات</a:t>
          </a:r>
          <a:r>
            <a:rPr kumimoji="0" lang="ar-SA" b="0" i="0" u="none" strike="noStrike" cap="none" normalizeH="0" baseline="0" dirty="0">
              <a:ln>
                <a:noFill/>
              </a:ln>
              <a:solidFill>
                <a:schemeClr val="bg1"/>
              </a:solidFill>
              <a:effectLst/>
              <a:latin typeface="Arial" pitchFamily="34" charset="0"/>
              <a:cs typeface="Arial" pitchFamily="34" charset="0"/>
            </a:rPr>
            <a:t> البرمجي</a:t>
          </a:r>
          <a:r>
            <a:rPr kumimoji="0" lang="ar-JO" b="0" i="0" u="none" strike="noStrike" cap="none" normalizeH="0" baseline="0" dirty="0">
              <a:ln>
                <a:noFill/>
              </a:ln>
              <a:solidFill>
                <a:schemeClr val="bg1"/>
              </a:solidFill>
              <a:effectLst/>
              <a:latin typeface="Arial" pitchFamily="34" charset="0"/>
              <a:cs typeface="Arial" pitchFamily="34" charset="0"/>
            </a:rPr>
            <a:t>ة</a:t>
          </a:r>
          <a:endParaRPr kumimoji="0" lang="ar-SA"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pitchFamily="34" charset="0"/>
              <a:cs typeface="Arial" pitchFamily="34" charset="0"/>
            </a:rPr>
            <a:t>Software</a:t>
          </a:r>
        </a:p>
      </dgm:t>
    </dgm:pt>
    <dgm:pt modelId="{09E530BE-C1BF-49BF-8AF6-127372E7F692}" type="parTrans" cxnId="{70E970A3-A81C-4566-B0A3-D30C686895B0}">
      <dgm:prSet/>
      <dgm:spPr/>
      <dgm:t>
        <a:bodyPr/>
        <a:lstStyle/>
        <a:p>
          <a:endParaRPr lang="en-US"/>
        </a:p>
      </dgm:t>
    </dgm:pt>
    <dgm:pt modelId="{4CBEC63A-5B0C-4147-89AC-982FE0168ECC}" type="sibTrans" cxnId="{70E970A3-A81C-4566-B0A3-D30C686895B0}">
      <dgm:prSet/>
      <dgm:spPr/>
      <dgm:t>
        <a:bodyPr/>
        <a:lstStyle/>
        <a:p>
          <a:endParaRPr lang="en-US"/>
        </a:p>
      </dgm:t>
    </dgm:pt>
    <dgm:pt modelId="{85936EB8-157A-4DF6-A041-21682D8FEF0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0" i="0" u="none" strike="noStrike" cap="none" normalizeH="0" baseline="0" dirty="0">
              <a:ln>
                <a:noFill/>
              </a:ln>
              <a:solidFill>
                <a:schemeClr val="bg1"/>
              </a:solidFill>
              <a:effectLst/>
              <a:latin typeface="Arial" pitchFamily="34" charset="0"/>
              <a:cs typeface="Arial" pitchFamily="34" charset="0"/>
            </a:rPr>
            <a:t>المكون</a:t>
          </a:r>
          <a:r>
            <a:rPr kumimoji="0" lang="ar-JO" b="0" i="0" u="none" strike="noStrike" cap="none" normalizeH="0" baseline="0" dirty="0">
              <a:ln>
                <a:noFill/>
              </a:ln>
              <a:solidFill>
                <a:schemeClr val="bg1"/>
              </a:solidFill>
              <a:effectLst/>
              <a:latin typeface="Arial" pitchFamily="34" charset="0"/>
              <a:cs typeface="Arial" pitchFamily="34" charset="0"/>
            </a:rPr>
            <a:t>ات</a:t>
          </a:r>
          <a:r>
            <a:rPr kumimoji="0" lang="ar-SA" b="0" i="0" u="none" strike="noStrike" cap="none" normalizeH="0" baseline="0" dirty="0">
              <a:ln>
                <a:noFill/>
              </a:ln>
              <a:solidFill>
                <a:schemeClr val="bg1"/>
              </a:solidFill>
              <a:effectLst/>
              <a:latin typeface="Arial" pitchFamily="34" charset="0"/>
              <a:cs typeface="Arial" pitchFamily="34" charset="0"/>
            </a:rPr>
            <a:t> المادي</a:t>
          </a:r>
          <a:r>
            <a:rPr kumimoji="0" lang="ar-JO" b="0" i="0" u="none" strike="noStrike" cap="none" normalizeH="0" baseline="0" dirty="0">
              <a:ln>
                <a:noFill/>
              </a:ln>
              <a:solidFill>
                <a:schemeClr val="bg1"/>
              </a:solidFill>
              <a:effectLst/>
              <a:latin typeface="Arial" pitchFamily="34" charset="0"/>
              <a:cs typeface="Arial" pitchFamily="34" charset="0"/>
            </a:rPr>
            <a:t>ة</a:t>
          </a:r>
          <a:endParaRPr kumimoji="0" lang="en-US" b="0" i="0" u="none" strike="noStrike" cap="none" normalizeH="0" baseline="0" dirty="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pitchFamily="34" charset="0"/>
              <a:cs typeface="Arial" pitchFamily="34" charset="0"/>
            </a:rPr>
            <a:t>Hardware</a:t>
          </a:r>
        </a:p>
      </dgm:t>
    </dgm:pt>
    <dgm:pt modelId="{E67A9AF7-F5F9-4EF9-8412-28898AE175DE}" type="parTrans" cxnId="{30925F26-F314-46C4-B641-CE584D98F5D3}">
      <dgm:prSet/>
      <dgm:spPr/>
      <dgm:t>
        <a:bodyPr/>
        <a:lstStyle/>
        <a:p>
          <a:endParaRPr lang="en-US"/>
        </a:p>
      </dgm:t>
    </dgm:pt>
    <dgm:pt modelId="{3153D8BA-C55B-4906-BD8C-B3F1A56CE487}" type="sibTrans" cxnId="{30925F26-F314-46C4-B641-CE584D98F5D3}">
      <dgm:prSet/>
      <dgm:spPr/>
      <dgm:t>
        <a:bodyPr/>
        <a:lstStyle/>
        <a:p>
          <a:endParaRPr lang="en-US"/>
        </a:p>
      </dgm:t>
    </dgm:pt>
    <dgm:pt modelId="{659973A8-9E91-4F6A-9299-2A75FEABAB4A}" type="pres">
      <dgm:prSet presAssocID="{25AFD145-84CA-4137-90C3-6D46861BBFCA}" presName="hierChild1" presStyleCnt="0">
        <dgm:presLayoutVars>
          <dgm:orgChart val="1"/>
          <dgm:chPref val="1"/>
          <dgm:dir/>
          <dgm:animOne val="branch"/>
          <dgm:animLvl val="lvl"/>
          <dgm:resizeHandles/>
        </dgm:presLayoutVars>
      </dgm:prSet>
      <dgm:spPr/>
    </dgm:pt>
    <dgm:pt modelId="{6CA902D2-7A36-4402-B66A-88F012F972A6}" type="pres">
      <dgm:prSet presAssocID="{6CD46929-E7E3-4955-AD75-3904BAC2128A}" presName="hierRoot1" presStyleCnt="0">
        <dgm:presLayoutVars>
          <dgm:hierBranch/>
        </dgm:presLayoutVars>
      </dgm:prSet>
      <dgm:spPr/>
    </dgm:pt>
    <dgm:pt modelId="{8DA3508D-47CA-491F-BB9A-A75B80C3A719}" type="pres">
      <dgm:prSet presAssocID="{6CD46929-E7E3-4955-AD75-3904BAC2128A}" presName="rootComposite1" presStyleCnt="0"/>
      <dgm:spPr/>
    </dgm:pt>
    <dgm:pt modelId="{4257A5F6-DA56-413C-B9FF-DD1CBAC78673}" type="pres">
      <dgm:prSet presAssocID="{6CD46929-E7E3-4955-AD75-3904BAC2128A}" presName="rootText1" presStyleLbl="node0" presStyleIdx="0" presStyleCnt="1" custScaleX="112631">
        <dgm:presLayoutVars>
          <dgm:chPref val="3"/>
        </dgm:presLayoutVars>
      </dgm:prSet>
      <dgm:spPr/>
      <dgm:t>
        <a:bodyPr/>
        <a:lstStyle/>
        <a:p>
          <a:endParaRPr lang="en-US"/>
        </a:p>
      </dgm:t>
    </dgm:pt>
    <dgm:pt modelId="{C463A4E8-1660-4B60-B7D9-C9E605F43C58}" type="pres">
      <dgm:prSet presAssocID="{6CD46929-E7E3-4955-AD75-3904BAC2128A}" presName="rootConnector1" presStyleLbl="node1" presStyleIdx="0" presStyleCnt="0"/>
      <dgm:spPr/>
      <dgm:t>
        <a:bodyPr/>
        <a:lstStyle/>
        <a:p>
          <a:endParaRPr lang="en-US"/>
        </a:p>
      </dgm:t>
    </dgm:pt>
    <dgm:pt modelId="{669D4761-655A-4743-8F28-BE33714577CC}" type="pres">
      <dgm:prSet presAssocID="{6CD46929-E7E3-4955-AD75-3904BAC2128A}" presName="hierChild2" presStyleCnt="0"/>
      <dgm:spPr/>
    </dgm:pt>
    <dgm:pt modelId="{A08CDED0-5FF0-4BF7-AE34-EC25148D14FA}" type="pres">
      <dgm:prSet presAssocID="{09E530BE-C1BF-49BF-8AF6-127372E7F692}" presName="Name35" presStyleLbl="parChTrans1D2" presStyleIdx="0" presStyleCnt="2"/>
      <dgm:spPr/>
      <dgm:t>
        <a:bodyPr/>
        <a:lstStyle/>
        <a:p>
          <a:endParaRPr lang="en-US"/>
        </a:p>
      </dgm:t>
    </dgm:pt>
    <dgm:pt modelId="{FA049EAF-E956-4C92-93FF-77BD7A593201}" type="pres">
      <dgm:prSet presAssocID="{E68C38DA-0BBD-491B-B603-288C46DA9995}" presName="hierRoot2" presStyleCnt="0">
        <dgm:presLayoutVars>
          <dgm:hierBranch/>
        </dgm:presLayoutVars>
      </dgm:prSet>
      <dgm:spPr/>
    </dgm:pt>
    <dgm:pt modelId="{C7432B70-30B5-4B2D-B4A4-538C44F3E95B}" type="pres">
      <dgm:prSet presAssocID="{E68C38DA-0BBD-491B-B603-288C46DA9995}" presName="rootComposite" presStyleCnt="0"/>
      <dgm:spPr/>
    </dgm:pt>
    <dgm:pt modelId="{BE826BE6-F620-4106-954E-B33C9B846F2A}" type="pres">
      <dgm:prSet presAssocID="{E68C38DA-0BBD-491B-B603-288C46DA9995}" presName="rootText" presStyleLbl="node2" presStyleIdx="0" presStyleCnt="2" custScaleX="142754">
        <dgm:presLayoutVars>
          <dgm:chPref val="3"/>
        </dgm:presLayoutVars>
      </dgm:prSet>
      <dgm:spPr/>
      <dgm:t>
        <a:bodyPr/>
        <a:lstStyle/>
        <a:p>
          <a:endParaRPr lang="en-US"/>
        </a:p>
      </dgm:t>
    </dgm:pt>
    <dgm:pt modelId="{6A0D5B53-9715-4D9C-84D1-72A2D0899BCA}" type="pres">
      <dgm:prSet presAssocID="{E68C38DA-0BBD-491B-B603-288C46DA9995}" presName="rootConnector" presStyleLbl="node2" presStyleIdx="0" presStyleCnt="2"/>
      <dgm:spPr/>
      <dgm:t>
        <a:bodyPr/>
        <a:lstStyle/>
        <a:p>
          <a:endParaRPr lang="en-US"/>
        </a:p>
      </dgm:t>
    </dgm:pt>
    <dgm:pt modelId="{7730BF81-07A5-4AD5-B78C-037B8A5B2B2B}" type="pres">
      <dgm:prSet presAssocID="{E68C38DA-0BBD-491B-B603-288C46DA9995}" presName="hierChild4" presStyleCnt="0"/>
      <dgm:spPr/>
    </dgm:pt>
    <dgm:pt modelId="{5076AA2D-42A6-465F-BE5B-8A6856A7E44F}" type="pres">
      <dgm:prSet presAssocID="{E68C38DA-0BBD-491B-B603-288C46DA9995}" presName="hierChild5" presStyleCnt="0"/>
      <dgm:spPr/>
    </dgm:pt>
    <dgm:pt modelId="{F60325BD-B471-4B43-BD4D-3A4E0EE4B984}" type="pres">
      <dgm:prSet presAssocID="{E67A9AF7-F5F9-4EF9-8412-28898AE175DE}" presName="Name35" presStyleLbl="parChTrans1D2" presStyleIdx="1" presStyleCnt="2"/>
      <dgm:spPr/>
      <dgm:t>
        <a:bodyPr/>
        <a:lstStyle/>
        <a:p>
          <a:endParaRPr lang="en-US"/>
        </a:p>
      </dgm:t>
    </dgm:pt>
    <dgm:pt modelId="{D2BD1A6B-3660-4364-AC36-B17F92CA6B36}" type="pres">
      <dgm:prSet presAssocID="{85936EB8-157A-4DF6-A041-21682D8FEF03}" presName="hierRoot2" presStyleCnt="0">
        <dgm:presLayoutVars>
          <dgm:hierBranch/>
        </dgm:presLayoutVars>
      </dgm:prSet>
      <dgm:spPr/>
    </dgm:pt>
    <dgm:pt modelId="{706713F0-2F1F-41D1-BDC3-43D9571B2845}" type="pres">
      <dgm:prSet presAssocID="{85936EB8-157A-4DF6-A041-21682D8FEF03}" presName="rootComposite" presStyleCnt="0"/>
      <dgm:spPr/>
    </dgm:pt>
    <dgm:pt modelId="{42C261D6-5B0F-4473-B7BE-37DE39B94968}" type="pres">
      <dgm:prSet presAssocID="{85936EB8-157A-4DF6-A041-21682D8FEF03}" presName="rootText" presStyleLbl="node2" presStyleIdx="1" presStyleCnt="2" custScaleX="127661">
        <dgm:presLayoutVars>
          <dgm:chPref val="3"/>
        </dgm:presLayoutVars>
      </dgm:prSet>
      <dgm:spPr/>
      <dgm:t>
        <a:bodyPr/>
        <a:lstStyle/>
        <a:p>
          <a:endParaRPr lang="en-US"/>
        </a:p>
      </dgm:t>
    </dgm:pt>
    <dgm:pt modelId="{ACF5E965-8E38-4D0C-9F83-39A0B68A4AC6}" type="pres">
      <dgm:prSet presAssocID="{85936EB8-157A-4DF6-A041-21682D8FEF03}" presName="rootConnector" presStyleLbl="node2" presStyleIdx="1" presStyleCnt="2"/>
      <dgm:spPr/>
      <dgm:t>
        <a:bodyPr/>
        <a:lstStyle/>
        <a:p>
          <a:endParaRPr lang="en-US"/>
        </a:p>
      </dgm:t>
    </dgm:pt>
    <dgm:pt modelId="{13CC4F66-7D12-41A9-AB5D-8DE25AD783C7}" type="pres">
      <dgm:prSet presAssocID="{85936EB8-157A-4DF6-A041-21682D8FEF03}" presName="hierChild4" presStyleCnt="0"/>
      <dgm:spPr/>
    </dgm:pt>
    <dgm:pt modelId="{31615BC4-1D84-4658-B400-0DF8A3E0F5D5}" type="pres">
      <dgm:prSet presAssocID="{85936EB8-157A-4DF6-A041-21682D8FEF03}" presName="hierChild5" presStyleCnt="0"/>
      <dgm:spPr/>
    </dgm:pt>
    <dgm:pt modelId="{3925F807-62B1-4484-8031-C33A6C973FF9}" type="pres">
      <dgm:prSet presAssocID="{6CD46929-E7E3-4955-AD75-3904BAC2128A}" presName="hierChild3" presStyleCnt="0"/>
      <dgm:spPr/>
    </dgm:pt>
  </dgm:ptLst>
  <dgm:cxnLst>
    <dgm:cxn modelId="{EE31D2C3-2545-4081-A2C9-4D819B841ADC}" type="presOf" srcId="{85936EB8-157A-4DF6-A041-21682D8FEF03}" destId="{ACF5E965-8E38-4D0C-9F83-39A0B68A4AC6}" srcOrd="1" destOrd="0" presId="urn:microsoft.com/office/officeart/2005/8/layout/orgChart1"/>
    <dgm:cxn modelId="{D8D5BA2F-63AF-48AC-940A-009912E04E0C}" type="presOf" srcId="{6CD46929-E7E3-4955-AD75-3904BAC2128A}" destId="{4257A5F6-DA56-413C-B9FF-DD1CBAC78673}" srcOrd="0" destOrd="0" presId="urn:microsoft.com/office/officeart/2005/8/layout/orgChart1"/>
    <dgm:cxn modelId="{30925F26-F314-46C4-B641-CE584D98F5D3}" srcId="{6CD46929-E7E3-4955-AD75-3904BAC2128A}" destId="{85936EB8-157A-4DF6-A041-21682D8FEF03}" srcOrd="1" destOrd="0" parTransId="{E67A9AF7-F5F9-4EF9-8412-28898AE175DE}" sibTransId="{3153D8BA-C55B-4906-BD8C-B3F1A56CE487}"/>
    <dgm:cxn modelId="{A553209D-6E87-4DDA-A4EF-207CF7FC52EB}" type="presOf" srcId="{E67A9AF7-F5F9-4EF9-8412-28898AE175DE}" destId="{F60325BD-B471-4B43-BD4D-3A4E0EE4B984}" srcOrd="0" destOrd="0" presId="urn:microsoft.com/office/officeart/2005/8/layout/orgChart1"/>
    <dgm:cxn modelId="{7D323A42-CC12-4DC1-95E8-2435033C4999}" type="presOf" srcId="{6CD46929-E7E3-4955-AD75-3904BAC2128A}" destId="{C463A4E8-1660-4B60-B7D9-C9E605F43C58}" srcOrd="1" destOrd="0" presId="urn:microsoft.com/office/officeart/2005/8/layout/orgChart1"/>
    <dgm:cxn modelId="{7B92A969-7CE6-4AAF-8038-3C484621B9E3}" type="presOf" srcId="{E68C38DA-0BBD-491B-B603-288C46DA9995}" destId="{BE826BE6-F620-4106-954E-B33C9B846F2A}" srcOrd="0" destOrd="0" presId="urn:microsoft.com/office/officeart/2005/8/layout/orgChart1"/>
    <dgm:cxn modelId="{70E970A3-A81C-4566-B0A3-D30C686895B0}" srcId="{6CD46929-E7E3-4955-AD75-3904BAC2128A}" destId="{E68C38DA-0BBD-491B-B603-288C46DA9995}" srcOrd="0" destOrd="0" parTransId="{09E530BE-C1BF-49BF-8AF6-127372E7F692}" sibTransId="{4CBEC63A-5B0C-4147-89AC-982FE0168ECC}"/>
    <dgm:cxn modelId="{F523CCE2-B460-4539-A581-8362DADE622C}" type="presOf" srcId="{E68C38DA-0BBD-491B-B603-288C46DA9995}" destId="{6A0D5B53-9715-4D9C-84D1-72A2D0899BCA}" srcOrd="1" destOrd="0" presId="urn:microsoft.com/office/officeart/2005/8/layout/orgChart1"/>
    <dgm:cxn modelId="{7CC98B3D-3454-4C05-B371-03DF52261DFA}" type="presOf" srcId="{25AFD145-84CA-4137-90C3-6D46861BBFCA}" destId="{659973A8-9E91-4F6A-9299-2A75FEABAB4A}" srcOrd="0" destOrd="0" presId="urn:microsoft.com/office/officeart/2005/8/layout/orgChart1"/>
    <dgm:cxn modelId="{261A367E-5EB1-4FA5-AC91-24EEC4AC54FA}" type="presOf" srcId="{85936EB8-157A-4DF6-A041-21682D8FEF03}" destId="{42C261D6-5B0F-4473-B7BE-37DE39B94968}" srcOrd="0" destOrd="0" presId="urn:microsoft.com/office/officeart/2005/8/layout/orgChart1"/>
    <dgm:cxn modelId="{FCCB70AD-B46E-452A-8835-478442C477E2}" srcId="{25AFD145-84CA-4137-90C3-6D46861BBFCA}" destId="{6CD46929-E7E3-4955-AD75-3904BAC2128A}" srcOrd="0" destOrd="0" parTransId="{C92926F3-830A-46B9-B3BA-2A7363E66FA3}" sibTransId="{C9537E5F-4E72-4A23-AC5F-C8C79B6778BC}"/>
    <dgm:cxn modelId="{BBF9DC4A-3992-41B7-8ECC-220E438BE247}" type="presOf" srcId="{09E530BE-C1BF-49BF-8AF6-127372E7F692}" destId="{A08CDED0-5FF0-4BF7-AE34-EC25148D14FA}" srcOrd="0" destOrd="0" presId="urn:microsoft.com/office/officeart/2005/8/layout/orgChart1"/>
    <dgm:cxn modelId="{26AA8094-FB26-44A0-A940-5A63AE0E7663}" type="presParOf" srcId="{659973A8-9E91-4F6A-9299-2A75FEABAB4A}" destId="{6CA902D2-7A36-4402-B66A-88F012F972A6}" srcOrd="0" destOrd="0" presId="urn:microsoft.com/office/officeart/2005/8/layout/orgChart1"/>
    <dgm:cxn modelId="{5AFA4923-8BF4-4BEB-9667-4CF286530675}" type="presParOf" srcId="{6CA902D2-7A36-4402-B66A-88F012F972A6}" destId="{8DA3508D-47CA-491F-BB9A-A75B80C3A719}" srcOrd="0" destOrd="0" presId="urn:microsoft.com/office/officeart/2005/8/layout/orgChart1"/>
    <dgm:cxn modelId="{007EFCC7-7AC0-4631-9B2F-56B9F51B6660}" type="presParOf" srcId="{8DA3508D-47CA-491F-BB9A-A75B80C3A719}" destId="{4257A5F6-DA56-413C-B9FF-DD1CBAC78673}" srcOrd="0" destOrd="0" presId="urn:microsoft.com/office/officeart/2005/8/layout/orgChart1"/>
    <dgm:cxn modelId="{9951E269-DD1B-41B5-8F36-F8EB65A52740}" type="presParOf" srcId="{8DA3508D-47CA-491F-BB9A-A75B80C3A719}" destId="{C463A4E8-1660-4B60-B7D9-C9E605F43C58}" srcOrd="1" destOrd="0" presId="urn:microsoft.com/office/officeart/2005/8/layout/orgChart1"/>
    <dgm:cxn modelId="{6BF660DC-F560-420A-9F1A-05696AFF65F1}" type="presParOf" srcId="{6CA902D2-7A36-4402-B66A-88F012F972A6}" destId="{669D4761-655A-4743-8F28-BE33714577CC}" srcOrd="1" destOrd="0" presId="urn:microsoft.com/office/officeart/2005/8/layout/orgChart1"/>
    <dgm:cxn modelId="{32433F8C-9C9E-4D1C-982A-55CF40C9418F}" type="presParOf" srcId="{669D4761-655A-4743-8F28-BE33714577CC}" destId="{A08CDED0-5FF0-4BF7-AE34-EC25148D14FA}" srcOrd="0" destOrd="0" presId="urn:microsoft.com/office/officeart/2005/8/layout/orgChart1"/>
    <dgm:cxn modelId="{C90D0E11-8C01-49AD-BB4D-0E14CD99FB28}" type="presParOf" srcId="{669D4761-655A-4743-8F28-BE33714577CC}" destId="{FA049EAF-E956-4C92-93FF-77BD7A593201}" srcOrd="1" destOrd="0" presId="urn:microsoft.com/office/officeart/2005/8/layout/orgChart1"/>
    <dgm:cxn modelId="{318C7A5F-0CA6-4954-9D26-33192B228F93}" type="presParOf" srcId="{FA049EAF-E956-4C92-93FF-77BD7A593201}" destId="{C7432B70-30B5-4B2D-B4A4-538C44F3E95B}" srcOrd="0" destOrd="0" presId="urn:microsoft.com/office/officeart/2005/8/layout/orgChart1"/>
    <dgm:cxn modelId="{C08A5C92-BEFD-4FAF-A671-24F5EC08D837}" type="presParOf" srcId="{C7432B70-30B5-4B2D-B4A4-538C44F3E95B}" destId="{BE826BE6-F620-4106-954E-B33C9B846F2A}" srcOrd="0" destOrd="0" presId="urn:microsoft.com/office/officeart/2005/8/layout/orgChart1"/>
    <dgm:cxn modelId="{4A607A32-9CC9-4204-B472-3A08A45B38F1}" type="presParOf" srcId="{C7432B70-30B5-4B2D-B4A4-538C44F3E95B}" destId="{6A0D5B53-9715-4D9C-84D1-72A2D0899BCA}" srcOrd="1" destOrd="0" presId="urn:microsoft.com/office/officeart/2005/8/layout/orgChart1"/>
    <dgm:cxn modelId="{6B907345-FA22-4C51-8516-603AFCF27E8D}" type="presParOf" srcId="{FA049EAF-E956-4C92-93FF-77BD7A593201}" destId="{7730BF81-07A5-4AD5-B78C-037B8A5B2B2B}" srcOrd="1" destOrd="0" presId="urn:microsoft.com/office/officeart/2005/8/layout/orgChart1"/>
    <dgm:cxn modelId="{DA6925B3-921A-450A-A03E-0CFFD536193C}" type="presParOf" srcId="{FA049EAF-E956-4C92-93FF-77BD7A593201}" destId="{5076AA2D-42A6-465F-BE5B-8A6856A7E44F}" srcOrd="2" destOrd="0" presId="urn:microsoft.com/office/officeart/2005/8/layout/orgChart1"/>
    <dgm:cxn modelId="{ECD3F033-514F-4598-9077-2AC5BB5A6D13}" type="presParOf" srcId="{669D4761-655A-4743-8F28-BE33714577CC}" destId="{F60325BD-B471-4B43-BD4D-3A4E0EE4B984}" srcOrd="2" destOrd="0" presId="urn:microsoft.com/office/officeart/2005/8/layout/orgChart1"/>
    <dgm:cxn modelId="{3DB00245-E61A-488D-B70A-46A6CF6D5A7D}" type="presParOf" srcId="{669D4761-655A-4743-8F28-BE33714577CC}" destId="{D2BD1A6B-3660-4364-AC36-B17F92CA6B36}" srcOrd="3" destOrd="0" presId="urn:microsoft.com/office/officeart/2005/8/layout/orgChart1"/>
    <dgm:cxn modelId="{9D04A825-B2BD-46A1-A67C-57D6D57E0A1C}" type="presParOf" srcId="{D2BD1A6B-3660-4364-AC36-B17F92CA6B36}" destId="{706713F0-2F1F-41D1-BDC3-43D9571B2845}" srcOrd="0" destOrd="0" presId="urn:microsoft.com/office/officeart/2005/8/layout/orgChart1"/>
    <dgm:cxn modelId="{FF054AAC-55AD-41A0-B105-15062799243E}" type="presParOf" srcId="{706713F0-2F1F-41D1-BDC3-43D9571B2845}" destId="{42C261D6-5B0F-4473-B7BE-37DE39B94968}" srcOrd="0" destOrd="0" presId="urn:microsoft.com/office/officeart/2005/8/layout/orgChart1"/>
    <dgm:cxn modelId="{A07E588E-5A8D-4C64-9025-D050FB97B3F7}" type="presParOf" srcId="{706713F0-2F1F-41D1-BDC3-43D9571B2845}" destId="{ACF5E965-8E38-4D0C-9F83-39A0B68A4AC6}" srcOrd="1" destOrd="0" presId="urn:microsoft.com/office/officeart/2005/8/layout/orgChart1"/>
    <dgm:cxn modelId="{73446306-3FB5-4819-BCC6-844D6DD74BB9}" type="presParOf" srcId="{D2BD1A6B-3660-4364-AC36-B17F92CA6B36}" destId="{13CC4F66-7D12-41A9-AB5D-8DE25AD783C7}" srcOrd="1" destOrd="0" presId="urn:microsoft.com/office/officeart/2005/8/layout/orgChart1"/>
    <dgm:cxn modelId="{31299E5C-B119-4F0C-9E22-B4C935D6125A}" type="presParOf" srcId="{D2BD1A6B-3660-4364-AC36-B17F92CA6B36}" destId="{31615BC4-1D84-4658-B400-0DF8A3E0F5D5}" srcOrd="2" destOrd="0" presId="urn:microsoft.com/office/officeart/2005/8/layout/orgChart1"/>
    <dgm:cxn modelId="{8A85A618-DC8A-4C22-AC55-E78AC4C90F5B}" type="presParOf" srcId="{6CA902D2-7A36-4402-B66A-88F012F972A6}" destId="{3925F807-62B1-4484-8031-C33A6C973F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BD54DE-9871-4D93-8CFE-7218E2B2CB01}" type="doc">
      <dgm:prSet loTypeId="urn:microsoft.com/office/officeart/2005/8/layout/orgChart1" loCatId="hierarchy" qsTypeId="urn:microsoft.com/office/officeart/2005/8/quickstyle/simple1" qsCatId="simple" csTypeId="urn:microsoft.com/office/officeart/2005/8/colors/accent1_2" csCatId="accent1"/>
      <dgm:spPr/>
    </dgm:pt>
    <dgm:pt modelId="{DF67F265-A068-404E-863E-FDBBAAE9E61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أنواع البرمجيات</a:t>
          </a:r>
          <a:endPar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endParaRPr>
        </a:p>
      </dgm:t>
    </dgm:pt>
    <dgm:pt modelId="{D293AD49-EB7A-49F2-9F37-9934563A57E3}" type="parTrans" cxnId="{2B4E556E-0F89-4A21-BFE1-8A8DF1CC9973}">
      <dgm:prSet/>
      <dgm:spPr/>
    </dgm:pt>
    <dgm:pt modelId="{3044E8F8-962C-425F-B63A-3342FFBA1207}" type="sibTrans" cxnId="{2B4E556E-0F89-4A21-BFE1-8A8DF1CC9973}">
      <dgm:prSet/>
      <dgm:spPr/>
    </dgm:pt>
    <dgm:pt modelId="{79201C78-8293-4364-9051-0ED5301447D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البرامج التطبيقية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Application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Programs</a:t>
          </a:r>
          <a:endPar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EX: Microsoft </a:t>
          </a:r>
          <a:r>
            <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 </a:t>
          </a: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Word</a:t>
          </a:r>
        </a:p>
      </dgm:t>
    </dgm:pt>
    <dgm:pt modelId="{8DEE029A-BD0F-47F7-9235-F754EB704E2B}" type="parTrans" cxnId="{DD026CB9-146D-4CD3-A316-8A1E4147153D}">
      <dgm:prSet/>
      <dgm:spPr/>
    </dgm:pt>
    <dgm:pt modelId="{8D32AC6C-696F-41C6-8C38-B59B14EF092B}" type="sibTrans" cxnId="{DD026CB9-146D-4CD3-A316-8A1E4147153D}">
      <dgm:prSet/>
      <dgm:spPr/>
    </dgm:pt>
    <dgm:pt modelId="{59799C49-A1F4-4947-833C-D09AD0847ED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برامج التشغيل المساعدة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Utilities Programs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EX: </a:t>
          </a:r>
          <a:r>
            <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برنامج تفحص</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الأقراص</a:t>
          </a:r>
          <a:endPar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endParaRPr>
        </a:p>
      </dgm:t>
    </dgm:pt>
    <dgm:pt modelId="{701EB06B-B6E4-47B3-B527-D68371386001}" type="parTrans" cxnId="{E020E638-00E4-44AA-A6AB-797D4709FA37}">
      <dgm:prSet/>
      <dgm:spPr/>
    </dgm:pt>
    <dgm:pt modelId="{9064E896-E969-42AE-AFAE-B7FC680CABF7}" type="sibTrans" cxnId="{E020E638-00E4-44AA-A6AB-797D4709FA37}">
      <dgm:prSet/>
      <dgm:spPr/>
    </dgm:pt>
    <dgm:pt modelId="{F6F01FBA-2F52-41A8-A1E0-5E93381CA990}">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لغات البرمجة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Programming</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Languages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EX: Visual Basic</a:t>
          </a:r>
        </a:p>
      </dgm:t>
    </dgm:pt>
    <dgm:pt modelId="{C2009074-2A68-4A88-895E-1BC2F208BC33}" type="parTrans" cxnId="{02CF7AFA-32F5-48B9-AA40-403404D69443}">
      <dgm:prSet/>
      <dgm:spPr/>
    </dgm:pt>
    <dgm:pt modelId="{4ADC22F6-D90F-4543-83F2-80F7BD571C77}" type="sibTrans" cxnId="{02CF7AFA-32F5-48B9-AA40-403404D69443}">
      <dgm:prSet/>
      <dgm:spPr/>
    </dgm:pt>
    <dgm:pt modelId="{3614F57C-35D2-47F2-B3EB-81B625E1E3D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أنظمة التشغيل</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Operating System</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EX: Microsoft Win</a:t>
          </a:r>
        </a:p>
      </dgm:t>
    </dgm:pt>
    <dgm:pt modelId="{5DD6C138-2D9D-4E0E-9360-005F6D36EA09}" type="parTrans" cxnId="{02F1617E-E381-4664-98E4-CE121AD5BBD1}">
      <dgm:prSet/>
      <dgm:spPr/>
    </dgm:pt>
    <dgm:pt modelId="{A47F1776-D1F9-4D48-AD85-D7D5DF7961F4}" type="sibTrans" cxnId="{02F1617E-E381-4664-98E4-CE121AD5BBD1}">
      <dgm:prSet/>
      <dgm:spPr/>
    </dgm:pt>
    <dgm:pt modelId="{A19F4A5B-6451-4572-8EE6-EAFD306E8524}" type="pres">
      <dgm:prSet presAssocID="{3CBD54DE-9871-4D93-8CFE-7218E2B2CB01}" presName="hierChild1" presStyleCnt="0">
        <dgm:presLayoutVars>
          <dgm:orgChart val="1"/>
          <dgm:chPref val="1"/>
          <dgm:dir/>
          <dgm:animOne val="branch"/>
          <dgm:animLvl val="lvl"/>
          <dgm:resizeHandles/>
        </dgm:presLayoutVars>
      </dgm:prSet>
      <dgm:spPr/>
    </dgm:pt>
    <dgm:pt modelId="{2D6CD0DB-06DC-4491-9D4E-BF71E5994C8C}" type="pres">
      <dgm:prSet presAssocID="{DF67F265-A068-404E-863E-FDBBAAE9E61D}" presName="hierRoot1" presStyleCnt="0">
        <dgm:presLayoutVars>
          <dgm:hierBranch/>
        </dgm:presLayoutVars>
      </dgm:prSet>
      <dgm:spPr/>
    </dgm:pt>
    <dgm:pt modelId="{78131903-A246-4401-9D6D-5AD9E7055BD3}" type="pres">
      <dgm:prSet presAssocID="{DF67F265-A068-404E-863E-FDBBAAE9E61D}" presName="rootComposite1" presStyleCnt="0"/>
      <dgm:spPr/>
    </dgm:pt>
    <dgm:pt modelId="{65C85CDA-D0E5-4748-8DE9-558B5757541D}" type="pres">
      <dgm:prSet presAssocID="{DF67F265-A068-404E-863E-FDBBAAE9E61D}" presName="rootText1" presStyleLbl="node0" presStyleIdx="0" presStyleCnt="1">
        <dgm:presLayoutVars>
          <dgm:chPref val="3"/>
        </dgm:presLayoutVars>
      </dgm:prSet>
      <dgm:spPr/>
      <dgm:t>
        <a:bodyPr/>
        <a:lstStyle/>
        <a:p>
          <a:endParaRPr lang="en-US"/>
        </a:p>
      </dgm:t>
    </dgm:pt>
    <dgm:pt modelId="{48C26D2A-7017-428A-8757-5647E2AD25B8}" type="pres">
      <dgm:prSet presAssocID="{DF67F265-A068-404E-863E-FDBBAAE9E61D}" presName="rootConnector1" presStyleLbl="node1" presStyleIdx="0" presStyleCnt="0"/>
      <dgm:spPr/>
      <dgm:t>
        <a:bodyPr/>
        <a:lstStyle/>
        <a:p>
          <a:endParaRPr lang="en-US"/>
        </a:p>
      </dgm:t>
    </dgm:pt>
    <dgm:pt modelId="{94EC6411-F26E-4A96-ACF1-231463109F58}" type="pres">
      <dgm:prSet presAssocID="{DF67F265-A068-404E-863E-FDBBAAE9E61D}" presName="hierChild2" presStyleCnt="0"/>
      <dgm:spPr/>
    </dgm:pt>
    <dgm:pt modelId="{FF71B370-55DE-4D5A-A513-C04F7B8D0440}" type="pres">
      <dgm:prSet presAssocID="{8DEE029A-BD0F-47F7-9235-F754EB704E2B}" presName="Name35" presStyleLbl="parChTrans1D2" presStyleIdx="0" presStyleCnt="4"/>
      <dgm:spPr/>
    </dgm:pt>
    <dgm:pt modelId="{3E1D47EF-34A5-42A9-9537-AE2BD8F2F695}" type="pres">
      <dgm:prSet presAssocID="{79201C78-8293-4364-9051-0ED5301447D6}" presName="hierRoot2" presStyleCnt="0">
        <dgm:presLayoutVars>
          <dgm:hierBranch/>
        </dgm:presLayoutVars>
      </dgm:prSet>
      <dgm:spPr/>
    </dgm:pt>
    <dgm:pt modelId="{CD21BC34-A1B3-4736-9C41-CFE27ADD22E2}" type="pres">
      <dgm:prSet presAssocID="{79201C78-8293-4364-9051-0ED5301447D6}" presName="rootComposite" presStyleCnt="0"/>
      <dgm:spPr/>
    </dgm:pt>
    <dgm:pt modelId="{19BAB2D1-8B9C-4338-8BAB-774B5382122E}" type="pres">
      <dgm:prSet presAssocID="{79201C78-8293-4364-9051-0ED5301447D6}" presName="rootText" presStyleLbl="node2" presStyleIdx="0" presStyleCnt="4">
        <dgm:presLayoutVars>
          <dgm:chPref val="3"/>
        </dgm:presLayoutVars>
      </dgm:prSet>
      <dgm:spPr/>
      <dgm:t>
        <a:bodyPr/>
        <a:lstStyle/>
        <a:p>
          <a:endParaRPr lang="en-US"/>
        </a:p>
      </dgm:t>
    </dgm:pt>
    <dgm:pt modelId="{D1288812-260D-4E10-BBDB-BA015F1F4EC3}" type="pres">
      <dgm:prSet presAssocID="{79201C78-8293-4364-9051-0ED5301447D6}" presName="rootConnector" presStyleLbl="node2" presStyleIdx="0" presStyleCnt="4"/>
      <dgm:spPr/>
      <dgm:t>
        <a:bodyPr/>
        <a:lstStyle/>
        <a:p>
          <a:endParaRPr lang="en-US"/>
        </a:p>
      </dgm:t>
    </dgm:pt>
    <dgm:pt modelId="{1B122E6A-2C74-4D30-824B-30A745732927}" type="pres">
      <dgm:prSet presAssocID="{79201C78-8293-4364-9051-0ED5301447D6}" presName="hierChild4" presStyleCnt="0"/>
      <dgm:spPr/>
    </dgm:pt>
    <dgm:pt modelId="{FEC4AAE2-C671-471A-A148-B383DF3F95FC}" type="pres">
      <dgm:prSet presAssocID="{79201C78-8293-4364-9051-0ED5301447D6}" presName="hierChild5" presStyleCnt="0"/>
      <dgm:spPr/>
    </dgm:pt>
    <dgm:pt modelId="{2ABB01C0-718A-45C5-828F-58AA7F0C758F}" type="pres">
      <dgm:prSet presAssocID="{701EB06B-B6E4-47B3-B527-D68371386001}" presName="Name35" presStyleLbl="parChTrans1D2" presStyleIdx="1" presStyleCnt="4"/>
      <dgm:spPr/>
    </dgm:pt>
    <dgm:pt modelId="{6E6C6849-7DFB-46EB-BB2B-4B03B8977BFF}" type="pres">
      <dgm:prSet presAssocID="{59799C49-A1F4-4947-833C-D09AD0847ED7}" presName="hierRoot2" presStyleCnt="0">
        <dgm:presLayoutVars>
          <dgm:hierBranch/>
        </dgm:presLayoutVars>
      </dgm:prSet>
      <dgm:spPr/>
    </dgm:pt>
    <dgm:pt modelId="{91D94FD9-8131-4F11-A5D7-1B3E4C4ADCB4}" type="pres">
      <dgm:prSet presAssocID="{59799C49-A1F4-4947-833C-D09AD0847ED7}" presName="rootComposite" presStyleCnt="0"/>
      <dgm:spPr/>
    </dgm:pt>
    <dgm:pt modelId="{51F9E76B-383C-4F55-BB7D-C17D9F7C2D24}" type="pres">
      <dgm:prSet presAssocID="{59799C49-A1F4-4947-833C-D09AD0847ED7}" presName="rootText" presStyleLbl="node2" presStyleIdx="1" presStyleCnt="4">
        <dgm:presLayoutVars>
          <dgm:chPref val="3"/>
        </dgm:presLayoutVars>
      </dgm:prSet>
      <dgm:spPr/>
      <dgm:t>
        <a:bodyPr/>
        <a:lstStyle/>
        <a:p>
          <a:endParaRPr lang="en-US"/>
        </a:p>
      </dgm:t>
    </dgm:pt>
    <dgm:pt modelId="{6EB4D2A9-5A02-49F7-9F7A-E38EF1A6131E}" type="pres">
      <dgm:prSet presAssocID="{59799C49-A1F4-4947-833C-D09AD0847ED7}" presName="rootConnector" presStyleLbl="node2" presStyleIdx="1" presStyleCnt="4"/>
      <dgm:spPr/>
      <dgm:t>
        <a:bodyPr/>
        <a:lstStyle/>
        <a:p>
          <a:endParaRPr lang="en-US"/>
        </a:p>
      </dgm:t>
    </dgm:pt>
    <dgm:pt modelId="{C7B73F94-32AB-431F-A28D-4C2F595DD6E0}" type="pres">
      <dgm:prSet presAssocID="{59799C49-A1F4-4947-833C-D09AD0847ED7}" presName="hierChild4" presStyleCnt="0"/>
      <dgm:spPr/>
    </dgm:pt>
    <dgm:pt modelId="{640950EC-37CA-46F5-9D0D-1BDD8827CBE5}" type="pres">
      <dgm:prSet presAssocID="{59799C49-A1F4-4947-833C-D09AD0847ED7}" presName="hierChild5" presStyleCnt="0"/>
      <dgm:spPr/>
    </dgm:pt>
    <dgm:pt modelId="{4EBAF474-1989-49C7-B79F-DA2F25557051}" type="pres">
      <dgm:prSet presAssocID="{C2009074-2A68-4A88-895E-1BC2F208BC33}" presName="Name35" presStyleLbl="parChTrans1D2" presStyleIdx="2" presStyleCnt="4"/>
      <dgm:spPr/>
    </dgm:pt>
    <dgm:pt modelId="{D936B8B4-96D9-41B4-971E-E9A62801047A}" type="pres">
      <dgm:prSet presAssocID="{F6F01FBA-2F52-41A8-A1E0-5E93381CA990}" presName="hierRoot2" presStyleCnt="0">
        <dgm:presLayoutVars>
          <dgm:hierBranch/>
        </dgm:presLayoutVars>
      </dgm:prSet>
      <dgm:spPr/>
    </dgm:pt>
    <dgm:pt modelId="{D93E95A4-D381-4137-B936-DCC50D8D5F9E}" type="pres">
      <dgm:prSet presAssocID="{F6F01FBA-2F52-41A8-A1E0-5E93381CA990}" presName="rootComposite" presStyleCnt="0"/>
      <dgm:spPr/>
    </dgm:pt>
    <dgm:pt modelId="{26FD37FD-2774-4496-B7BF-388EF00EA1AE}" type="pres">
      <dgm:prSet presAssocID="{F6F01FBA-2F52-41A8-A1E0-5E93381CA990}" presName="rootText" presStyleLbl="node2" presStyleIdx="2" presStyleCnt="4">
        <dgm:presLayoutVars>
          <dgm:chPref val="3"/>
        </dgm:presLayoutVars>
      </dgm:prSet>
      <dgm:spPr/>
      <dgm:t>
        <a:bodyPr/>
        <a:lstStyle/>
        <a:p>
          <a:endParaRPr lang="en-US"/>
        </a:p>
      </dgm:t>
    </dgm:pt>
    <dgm:pt modelId="{B5252CA4-2144-408C-9A6A-2A3B251A51CA}" type="pres">
      <dgm:prSet presAssocID="{F6F01FBA-2F52-41A8-A1E0-5E93381CA990}" presName="rootConnector" presStyleLbl="node2" presStyleIdx="2" presStyleCnt="4"/>
      <dgm:spPr/>
      <dgm:t>
        <a:bodyPr/>
        <a:lstStyle/>
        <a:p>
          <a:endParaRPr lang="en-US"/>
        </a:p>
      </dgm:t>
    </dgm:pt>
    <dgm:pt modelId="{80E2E7BA-7C84-4475-8865-6246DF81AEE6}" type="pres">
      <dgm:prSet presAssocID="{F6F01FBA-2F52-41A8-A1E0-5E93381CA990}" presName="hierChild4" presStyleCnt="0"/>
      <dgm:spPr/>
    </dgm:pt>
    <dgm:pt modelId="{AAEFCBD2-12FD-4401-BE54-78E1A87A52BB}" type="pres">
      <dgm:prSet presAssocID="{F6F01FBA-2F52-41A8-A1E0-5E93381CA990}" presName="hierChild5" presStyleCnt="0"/>
      <dgm:spPr/>
    </dgm:pt>
    <dgm:pt modelId="{C91CCA68-0311-4218-8C32-94B7B46E9451}" type="pres">
      <dgm:prSet presAssocID="{5DD6C138-2D9D-4E0E-9360-005F6D36EA09}" presName="Name35" presStyleLbl="parChTrans1D2" presStyleIdx="3" presStyleCnt="4"/>
      <dgm:spPr/>
    </dgm:pt>
    <dgm:pt modelId="{F9296551-B48A-4EB9-B146-190180C87FBF}" type="pres">
      <dgm:prSet presAssocID="{3614F57C-35D2-47F2-B3EB-81B625E1E3DF}" presName="hierRoot2" presStyleCnt="0">
        <dgm:presLayoutVars>
          <dgm:hierBranch/>
        </dgm:presLayoutVars>
      </dgm:prSet>
      <dgm:spPr/>
    </dgm:pt>
    <dgm:pt modelId="{BE1D97A9-D8CB-4C97-BD26-818AB0C8D9EE}" type="pres">
      <dgm:prSet presAssocID="{3614F57C-35D2-47F2-B3EB-81B625E1E3DF}" presName="rootComposite" presStyleCnt="0"/>
      <dgm:spPr/>
    </dgm:pt>
    <dgm:pt modelId="{669826FD-154C-4B7F-A2BF-821927119C52}" type="pres">
      <dgm:prSet presAssocID="{3614F57C-35D2-47F2-B3EB-81B625E1E3DF}" presName="rootText" presStyleLbl="node2" presStyleIdx="3" presStyleCnt="4">
        <dgm:presLayoutVars>
          <dgm:chPref val="3"/>
        </dgm:presLayoutVars>
      </dgm:prSet>
      <dgm:spPr/>
      <dgm:t>
        <a:bodyPr/>
        <a:lstStyle/>
        <a:p>
          <a:endParaRPr lang="en-US"/>
        </a:p>
      </dgm:t>
    </dgm:pt>
    <dgm:pt modelId="{8486DD69-BC90-4B79-A98A-631FB80FF9C7}" type="pres">
      <dgm:prSet presAssocID="{3614F57C-35D2-47F2-B3EB-81B625E1E3DF}" presName="rootConnector" presStyleLbl="node2" presStyleIdx="3" presStyleCnt="4"/>
      <dgm:spPr/>
      <dgm:t>
        <a:bodyPr/>
        <a:lstStyle/>
        <a:p>
          <a:endParaRPr lang="en-US"/>
        </a:p>
      </dgm:t>
    </dgm:pt>
    <dgm:pt modelId="{AFE36082-A8CC-4FC4-9EBC-40E660138FA1}" type="pres">
      <dgm:prSet presAssocID="{3614F57C-35D2-47F2-B3EB-81B625E1E3DF}" presName="hierChild4" presStyleCnt="0"/>
      <dgm:spPr/>
    </dgm:pt>
    <dgm:pt modelId="{CC251004-DC8C-4014-8240-5CEC5AA603FE}" type="pres">
      <dgm:prSet presAssocID="{3614F57C-35D2-47F2-B3EB-81B625E1E3DF}" presName="hierChild5" presStyleCnt="0"/>
      <dgm:spPr/>
    </dgm:pt>
    <dgm:pt modelId="{13940A03-C182-44E4-BA5C-57486E9C72F0}" type="pres">
      <dgm:prSet presAssocID="{DF67F265-A068-404E-863E-FDBBAAE9E61D}" presName="hierChild3" presStyleCnt="0"/>
      <dgm:spPr/>
    </dgm:pt>
  </dgm:ptLst>
  <dgm:cxnLst>
    <dgm:cxn modelId="{A9BF84D0-54E8-4989-A6B3-B6E55495E1C3}" type="presOf" srcId="{3614F57C-35D2-47F2-B3EB-81B625E1E3DF}" destId="{669826FD-154C-4B7F-A2BF-821927119C52}" srcOrd="0" destOrd="0" presId="urn:microsoft.com/office/officeart/2005/8/layout/orgChart1"/>
    <dgm:cxn modelId="{D7BC4695-2985-4D97-906C-D7B7400FB044}" type="presOf" srcId="{DF67F265-A068-404E-863E-FDBBAAE9E61D}" destId="{48C26D2A-7017-428A-8757-5647E2AD25B8}" srcOrd="1" destOrd="0" presId="urn:microsoft.com/office/officeart/2005/8/layout/orgChart1"/>
    <dgm:cxn modelId="{83276486-F9A4-4CA6-967D-9CA3F47B6919}" type="presOf" srcId="{5DD6C138-2D9D-4E0E-9360-005F6D36EA09}" destId="{C91CCA68-0311-4218-8C32-94B7B46E9451}" srcOrd="0" destOrd="0" presId="urn:microsoft.com/office/officeart/2005/8/layout/orgChart1"/>
    <dgm:cxn modelId="{49D8997B-D0BD-48DE-B793-2E0987135042}" type="presOf" srcId="{8DEE029A-BD0F-47F7-9235-F754EB704E2B}" destId="{FF71B370-55DE-4D5A-A513-C04F7B8D0440}" srcOrd="0" destOrd="0" presId="urn:microsoft.com/office/officeart/2005/8/layout/orgChart1"/>
    <dgm:cxn modelId="{02F1617E-E381-4664-98E4-CE121AD5BBD1}" srcId="{DF67F265-A068-404E-863E-FDBBAAE9E61D}" destId="{3614F57C-35D2-47F2-B3EB-81B625E1E3DF}" srcOrd="3" destOrd="0" parTransId="{5DD6C138-2D9D-4E0E-9360-005F6D36EA09}" sibTransId="{A47F1776-D1F9-4D48-AD85-D7D5DF7961F4}"/>
    <dgm:cxn modelId="{008AC6FF-3BB6-4270-A2AF-E126F465250D}" type="presOf" srcId="{3CBD54DE-9871-4D93-8CFE-7218E2B2CB01}" destId="{A19F4A5B-6451-4572-8EE6-EAFD306E8524}" srcOrd="0" destOrd="0" presId="urn:microsoft.com/office/officeart/2005/8/layout/orgChart1"/>
    <dgm:cxn modelId="{D437341B-AE26-49EE-A953-60CD9EB64530}" type="presOf" srcId="{F6F01FBA-2F52-41A8-A1E0-5E93381CA990}" destId="{26FD37FD-2774-4496-B7BF-388EF00EA1AE}" srcOrd="0" destOrd="0" presId="urn:microsoft.com/office/officeart/2005/8/layout/orgChart1"/>
    <dgm:cxn modelId="{E020E638-00E4-44AA-A6AB-797D4709FA37}" srcId="{DF67F265-A068-404E-863E-FDBBAAE9E61D}" destId="{59799C49-A1F4-4947-833C-D09AD0847ED7}" srcOrd="1" destOrd="0" parTransId="{701EB06B-B6E4-47B3-B527-D68371386001}" sibTransId="{9064E896-E969-42AE-AFAE-B7FC680CABF7}"/>
    <dgm:cxn modelId="{2B4E556E-0F89-4A21-BFE1-8A8DF1CC9973}" srcId="{3CBD54DE-9871-4D93-8CFE-7218E2B2CB01}" destId="{DF67F265-A068-404E-863E-FDBBAAE9E61D}" srcOrd="0" destOrd="0" parTransId="{D293AD49-EB7A-49F2-9F37-9934563A57E3}" sibTransId="{3044E8F8-962C-425F-B63A-3342FFBA1207}"/>
    <dgm:cxn modelId="{C9817358-1AED-4335-BC04-145E80FA3A83}" type="presOf" srcId="{3614F57C-35D2-47F2-B3EB-81B625E1E3DF}" destId="{8486DD69-BC90-4B79-A98A-631FB80FF9C7}" srcOrd="1" destOrd="0" presId="urn:microsoft.com/office/officeart/2005/8/layout/orgChart1"/>
    <dgm:cxn modelId="{070234E6-3E64-4750-BF4E-ABCF107A7C34}" type="presOf" srcId="{C2009074-2A68-4A88-895E-1BC2F208BC33}" destId="{4EBAF474-1989-49C7-B79F-DA2F25557051}" srcOrd="0" destOrd="0" presId="urn:microsoft.com/office/officeart/2005/8/layout/orgChart1"/>
    <dgm:cxn modelId="{B9EABD09-B372-47CE-A8FE-A9DB68268B73}" type="presOf" srcId="{701EB06B-B6E4-47B3-B527-D68371386001}" destId="{2ABB01C0-718A-45C5-828F-58AA7F0C758F}" srcOrd="0" destOrd="0" presId="urn:microsoft.com/office/officeart/2005/8/layout/orgChart1"/>
    <dgm:cxn modelId="{07A72021-CECE-4FC6-8469-297381E1DB1A}" type="presOf" srcId="{F6F01FBA-2F52-41A8-A1E0-5E93381CA990}" destId="{B5252CA4-2144-408C-9A6A-2A3B251A51CA}" srcOrd="1" destOrd="0" presId="urn:microsoft.com/office/officeart/2005/8/layout/orgChart1"/>
    <dgm:cxn modelId="{DD026CB9-146D-4CD3-A316-8A1E4147153D}" srcId="{DF67F265-A068-404E-863E-FDBBAAE9E61D}" destId="{79201C78-8293-4364-9051-0ED5301447D6}" srcOrd="0" destOrd="0" parTransId="{8DEE029A-BD0F-47F7-9235-F754EB704E2B}" sibTransId="{8D32AC6C-696F-41C6-8C38-B59B14EF092B}"/>
    <dgm:cxn modelId="{677BF6ED-24EF-4BB4-AD62-B55D00A3C581}" type="presOf" srcId="{59799C49-A1F4-4947-833C-D09AD0847ED7}" destId="{6EB4D2A9-5A02-49F7-9F7A-E38EF1A6131E}" srcOrd="1" destOrd="0" presId="urn:microsoft.com/office/officeart/2005/8/layout/orgChart1"/>
    <dgm:cxn modelId="{2DF74C6B-054F-41BA-84D5-E196262E7344}" type="presOf" srcId="{79201C78-8293-4364-9051-0ED5301447D6}" destId="{D1288812-260D-4E10-BBDB-BA015F1F4EC3}" srcOrd="1" destOrd="0" presId="urn:microsoft.com/office/officeart/2005/8/layout/orgChart1"/>
    <dgm:cxn modelId="{02CF7AFA-32F5-48B9-AA40-403404D69443}" srcId="{DF67F265-A068-404E-863E-FDBBAAE9E61D}" destId="{F6F01FBA-2F52-41A8-A1E0-5E93381CA990}" srcOrd="2" destOrd="0" parTransId="{C2009074-2A68-4A88-895E-1BC2F208BC33}" sibTransId="{4ADC22F6-D90F-4543-83F2-80F7BD571C77}"/>
    <dgm:cxn modelId="{892A2723-C83A-483B-8A7C-0F808B534554}" type="presOf" srcId="{DF67F265-A068-404E-863E-FDBBAAE9E61D}" destId="{65C85CDA-D0E5-4748-8DE9-558B5757541D}" srcOrd="0" destOrd="0" presId="urn:microsoft.com/office/officeart/2005/8/layout/orgChart1"/>
    <dgm:cxn modelId="{8ECC908D-57CA-4C6E-BF47-66002348D80A}" type="presOf" srcId="{59799C49-A1F4-4947-833C-D09AD0847ED7}" destId="{51F9E76B-383C-4F55-BB7D-C17D9F7C2D24}" srcOrd="0" destOrd="0" presId="urn:microsoft.com/office/officeart/2005/8/layout/orgChart1"/>
    <dgm:cxn modelId="{1569591C-B4D6-44F9-A0D4-49D974AF4898}" type="presOf" srcId="{79201C78-8293-4364-9051-0ED5301447D6}" destId="{19BAB2D1-8B9C-4338-8BAB-774B5382122E}" srcOrd="0" destOrd="0" presId="urn:microsoft.com/office/officeart/2005/8/layout/orgChart1"/>
    <dgm:cxn modelId="{3A28AF78-CC5C-4E93-9258-50E899C1E72A}" type="presParOf" srcId="{A19F4A5B-6451-4572-8EE6-EAFD306E8524}" destId="{2D6CD0DB-06DC-4491-9D4E-BF71E5994C8C}" srcOrd="0" destOrd="0" presId="urn:microsoft.com/office/officeart/2005/8/layout/orgChart1"/>
    <dgm:cxn modelId="{4A90277C-6135-49C9-9DF2-53FD1AE2D951}" type="presParOf" srcId="{2D6CD0DB-06DC-4491-9D4E-BF71E5994C8C}" destId="{78131903-A246-4401-9D6D-5AD9E7055BD3}" srcOrd="0" destOrd="0" presId="urn:microsoft.com/office/officeart/2005/8/layout/orgChart1"/>
    <dgm:cxn modelId="{BE537964-A2A5-404E-98A4-63E76915FF97}" type="presParOf" srcId="{78131903-A246-4401-9D6D-5AD9E7055BD3}" destId="{65C85CDA-D0E5-4748-8DE9-558B5757541D}" srcOrd="0" destOrd="0" presId="urn:microsoft.com/office/officeart/2005/8/layout/orgChart1"/>
    <dgm:cxn modelId="{F90C366E-F302-4CFA-839A-292DE0871845}" type="presParOf" srcId="{78131903-A246-4401-9D6D-5AD9E7055BD3}" destId="{48C26D2A-7017-428A-8757-5647E2AD25B8}" srcOrd="1" destOrd="0" presId="urn:microsoft.com/office/officeart/2005/8/layout/orgChart1"/>
    <dgm:cxn modelId="{7E36046F-BBBC-4CB0-B73D-86B12E3FE59F}" type="presParOf" srcId="{2D6CD0DB-06DC-4491-9D4E-BF71E5994C8C}" destId="{94EC6411-F26E-4A96-ACF1-231463109F58}" srcOrd="1" destOrd="0" presId="urn:microsoft.com/office/officeart/2005/8/layout/orgChart1"/>
    <dgm:cxn modelId="{E2AE7BD5-E755-4299-9682-2049B962A520}" type="presParOf" srcId="{94EC6411-F26E-4A96-ACF1-231463109F58}" destId="{FF71B370-55DE-4D5A-A513-C04F7B8D0440}" srcOrd="0" destOrd="0" presId="urn:microsoft.com/office/officeart/2005/8/layout/orgChart1"/>
    <dgm:cxn modelId="{A94FFFC7-C349-4DA5-B974-873445539896}" type="presParOf" srcId="{94EC6411-F26E-4A96-ACF1-231463109F58}" destId="{3E1D47EF-34A5-42A9-9537-AE2BD8F2F695}" srcOrd="1" destOrd="0" presId="urn:microsoft.com/office/officeart/2005/8/layout/orgChart1"/>
    <dgm:cxn modelId="{13E3CB0C-12B4-48CA-851C-E5D51369972B}" type="presParOf" srcId="{3E1D47EF-34A5-42A9-9537-AE2BD8F2F695}" destId="{CD21BC34-A1B3-4736-9C41-CFE27ADD22E2}" srcOrd="0" destOrd="0" presId="urn:microsoft.com/office/officeart/2005/8/layout/orgChart1"/>
    <dgm:cxn modelId="{97B19EAD-D327-4CCB-9976-32420A5735C4}" type="presParOf" srcId="{CD21BC34-A1B3-4736-9C41-CFE27ADD22E2}" destId="{19BAB2D1-8B9C-4338-8BAB-774B5382122E}" srcOrd="0" destOrd="0" presId="urn:microsoft.com/office/officeart/2005/8/layout/orgChart1"/>
    <dgm:cxn modelId="{57DEB717-9979-43F3-9974-CE8E40FCE5BA}" type="presParOf" srcId="{CD21BC34-A1B3-4736-9C41-CFE27ADD22E2}" destId="{D1288812-260D-4E10-BBDB-BA015F1F4EC3}" srcOrd="1" destOrd="0" presId="urn:microsoft.com/office/officeart/2005/8/layout/orgChart1"/>
    <dgm:cxn modelId="{2BE5A964-D9FE-4478-9443-2C883B0CFEFD}" type="presParOf" srcId="{3E1D47EF-34A5-42A9-9537-AE2BD8F2F695}" destId="{1B122E6A-2C74-4D30-824B-30A745732927}" srcOrd="1" destOrd="0" presId="urn:microsoft.com/office/officeart/2005/8/layout/orgChart1"/>
    <dgm:cxn modelId="{A290BB88-F63F-4D41-BCCE-03B572FB0263}" type="presParOf" srcId="{3E1D47EF-34A5-42A9-9537-AE2BD8F2F695}" destId="{FEC4AAE2-C671-471A-A148-B383DF3F95FC}" srcOrd="2" destOrd="0" presId="urn:microsoft.com/office/officeart/2005/8/layout/orgChart1"/>
    <dgm:cxn modelId="{F7D49979-9333-451A-9B11-F235ACE940A7}" type="presParOf" srcId="{94EC6411-F26E-4A96-ACF1-231463109F58}" destId="{2ABB01C0-718A-45C5-828F-58AA7F0C758F}" srcOrd="2" destOrd="0" presId="urn:microsoft.com/office/officeart/2005/8/layout/orgChart1"/>
    <dgm:cxn modelId="{473810BA-ABBB-4837-BAD4-2092A0D2A079}" type="presParOf" srcId="{94EC6411-F26E-4A96-ACF1-231463109F58}" destId="{6E6C6849-7DFB-46EB-BB2B-4B03B8977BFF}" srcOrd="3" destOrd="0" presId="urn:microsoft.com/office/officeart/2005/8/layout/orgChart1"/>
    <dgm:cxn modelId="{2ACE924F-BAAD-46E4-854C-28E309DB5E25}" type="presParOf" srcId="{6E6C6849-7DFB-46EB-BB2B-4B03B8977BFF}" destId="{91D94FD9-8131-4F11-A5D7-1B3E4C4ADCB4}" srcOrd="0" destOrd="0" presId="urn:microsoft.com/office/officeart/2005/8/layout/orgChart1"/>
    <dgm:cxn modelId="{12C16C53-D857-45E0-9A46-3AEC1D821877}" type="presParOf" srcId="{91D94FD9-8131-4F11-A5D7-1B3E4C4ADCB4}" destId="{51F9E76B-383C-4F55-BB7D-C17D9F7C2D24}" srcOrd="0" destOrd="0" presId="urn:microsoft.com/office/officeart/2005/8/layout/orgChart1"/>
    <dgm:cxn modelId="{4665E30F-3DD9-4E2B-A30A-E78A1D0B9F28}" type="presParOf" srcId="{91D94FD9-8131-4F11-A5D7-1B3E4C4ADCB4}" destId="{6EB4D2A9-5A02-49F7-9F7A-E38EF1A6131E}" srcOrd="1" destOrd="0" presId="urn:microsoft.com/office/officeart/2005/8/layout/orgChart1"/>
    <dgm:cxn modelId="{3C751A7F-A93E-469C-9F3C-F38A87E60A04}" type="presParOf" srcId="{6E6C6849-7DFB-46EB-BB2B-4B03B8977BFF}" destId="{C7B73F94-32AB-431F-A28D-4C2F595DD6E0}" srcOrd="1" destOrd="0" presId="urn:microsoft.com/office/officeart/2005/8/layout/orgChart1"/>
    <dgm:cxn modelId="{12DB699A-F7CE-45D8-9F0F-858AAD26FB5D}" type="presParOf" srcId="{6E6C6849-7DFB-46EB-BB2B-4B03B8977BFF}" destId="{640950EC-37CA-46F5-9D0D-1BDD8827CBE5}" srcOrd="2" destOrd="0" presId="urn:microsoft.com/office/officeart/2005/8/layout/orgChart1"/>
    <dgm:cxn modelId="{D908B69A-2CC3-4952-83FA-D0081B330A2B}" type="presParOf" srcId="{94EC6411-F26E-4A96-ACF1-231463109F58}" destId="{4EBAF474-1989-49C7-B79F-DA2F25557051}" srcOrd="4" destOrd="0" presId="urn:microsoft.com/office/officeart/2005/8/layout/orgChart1"/>
    <dgm:cxn modelId="{BC070395-E78F-43AF-AFFB-18ED63DE4A1B}" type="presParOf" srcId="{94EC6411-F26E-4A96-ACF1-231463109F58}" destId="{D936B8B4-96D9-41B4-971E-E9A62801047A}" srcOrd="5" destOrd="0" presId="urn:microsoft.com/office/officeart/2005/8/layout/orgChart1"/>
    <dgm:cxn modelId="{9CD1B11E-735C-415D-A30E-1AEFA6E7B8E0}" type="presParOf" srcId="{D936B8B4-96D9-41B4-971E-E9A62801047A}" destId="{D93E95A4-D381-4137-B936-DCC50D8D5F9E}" srcOrd="0" destOrd="0" presId="urn:microsoft.com/office/officeart/2005/8/layout/orgChart1"/>
    <dgm:cxn modelId="{C2E39765-A412-46EE-9042-37629D178043}" type="presParOf" srcId="{D93E95A4-D381-4137-B936-DCC50D8D5F9E}" destId="{26FD37FD-2774-4496-B7BF-388EF00EA1AE}" srcOrd="0" destOrd="0" presId="urn:microsoft.com/office/officeart/2005/8/layout/orgChart1"/>
    <dgm:cxn modelId="{461CC93E-0F68-4A9E-9274-A04C40E4608C}" type="presParOf" srcId="{D93E95A4-D381-4137-B936-DCC50D8D5F9E}" destId="{B5252CA4-2144-408C-9A6A-2A3B251A51CA}" srcOrd="1" destOrd="0" presId="urn:microsoft.com/office/officeart/2005/8/layout/orgChart1"/>
    <dgm:cxn modelId="{ACC74383-6DEC-491A-8D68-56CF3EC2284C}" type="presParOf" srcId="{D936B8B4-96D9-41B4-971E-E9A62801047A}" destId="{80E2E7BA-7C84-4475-8865-6246DF81AEE6}" srcOrd="1" destOrd="0" presId="urn:microsoft.com/office/officeart/2005/8/layout/orgChart1"/>
    <dgm:cxn modelId="{695FBD42-23CE-45CA-94F7-258986D6C3DF}" type="presParOf" srcId="{D936B8B4-96D9-41B4-971E-E9A62801047A}" destId="{AAEFCBD2-12FD-4401-BE54-78E1A87A52BB}" srcOrd="2" destOrd="0" presId="urn:microsoft.com/office/officeart/2005/8/layout/orgChart1"/>
    <dgm:cxn modelId="{0A746258-410A-4E1A-BF78-F1D013948FD3}" type="presParOf" srcId="{94EC6411-F26E-4A96-ACF1-231463109F58}" destId="{C91CCA68-0311-4218-8C32-94B7B46E9451}" srcOrd="6" destOrd="0" presId="urn:microsoft.com/office/officeart/2005/8/layout/orgChart1"/>
    <dgm:cxn modelId="{AB4D214E-ACEB-43CA-9A7B-8BB62F4D1DC1}" type="presParOf" srcId="{94EC6411-F26E-4A96-ACF1-231463109F58}" destId="{F9296551-B48A-4EB9-B146-190180C87FBF}" srcOrd="7" destOrd="0" presId="urn:microsoft.com/office/officeart/2005/8/layout/orgChart1"/>
    <dgm:cxn modelId="{098DA73D-AE52-4746-BC74-220EC893B387}" type="presParOf" srcId="{F9296551-B48A-4EB9-B146-190180C87FBF}" destId="{BE1D97A9-D8CB-4C97-BD26-818AB0C8D9EE}" srcOrd="0" destOrd="0" presId="urn:microsoft.com/office/officeart/2005/8/layout/orgChart1"/>
    <dgm:cxn modelId="{FE6206C1-53DB-4E2E-957C-329D78F1DDC7}" type="presParOf" srcId="{BE1D97A9-D8CB-4C97-BD26-818AB0C8D9EE}" destId="{669826FD-154C-4B7F-A2BF-821927119C52}" srcOrd="0" destOrd="0" presId="urn:microsoft.com/office/officeart/2005/8/layout/orgChart1"/>
    <dgm:cxn modelId="{33B9C802-CD4D-4079-84DD-BC0B8802F8D5}" type="presParOf" srcId="{BE1D97A9-D8CB-4C97-BD26-818AB0C8D9EE}" destId="{8486DD69-BC90-4B79-A98A-631FB80FF9C7}" srcOrd="1" destOrd="0" presId="urn:microsoft.com/office/officeart/2005/8/layout/orgChart1"/>
    <dgm:cxn modelId="{B0AE4A5B-429F-4276-B5B3-2040F80F2A86}" type="presParOf" srcId="{F9296551-B48A-4EB9-B146-190180C87FBF}" destId="{AFE36082-A8CC-4FC4-9EBC-40E660138FA1}" srcOrd="1" destOrd="0" presId="urn:microsoft.com/office/officeart/2005/8/layout/orgChart1"/>
    <dgm:cxn modelId="{BF38AE67-D37A-43E4-A7DE-0700ACA39877}" type="presParOf" srcId="{F9296551-B48A-4EB9-B146-190180C87FBF}" destId="{CC251004-DC8C-4014-8240-5CEC5AA603FE}" srcOrd="2" destOrd="0" presId="urn:microsoft.com/office/officeart/2005/8/layout/orgChart1"/>
    <dgm:cxn modelId="{475B2170-64D2-4E80-A014-4DE74FAA3856}" type="presParOf" srcId="{2D6CD0DB-06DC-4491-9D4E-BF71E5994C8C}" destId="{13940A03-C182-44E4-BA5C-57486E9C72F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0E1DC-151F-4598-B839-90A1055B5433}">
      <dsp:nvSpPr>
        <dsp:cNvPr id="0" name=""/>
        <dsp:cNvSpPr/>
      </dsp:nvSpPr>
      <dsp:spPr>
        <a:xfrm>
          <a:off x="3107552" y="1748767"/>
          <a:ext cx="1700600" cy="590290"/>
        </a:xfrm>
        <a:custGeom>
          <a:avLst/>
          <a:gdLst/>
          <a:ahLst/>
          <a:cxnLst/>
          <a:rect l="0" t="0" r="0" b="0"/>
          <a:pathLst>
            <a:path>
              <a:moveTo>
                <a:pt x="0" y="0"/>
              </a:moveTo>
              <a:lnTo>
                <a:pt x="0" y="295145"/>
              </a:lnTo>
              <a:lnTo>
                <a:pt x="1700600" y="295145"/>
              </a:lnTo>
              <a:lnTo>
                <a:pt x="1700600" y="590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C2E088-A6DF-446B-8815-BA3EF74518F1}">
      <dsp:nvSpPr>
        <dsp:cNvPr id="0" name=""/>
        <dsp:cNvSpPr/>
      </dsp:nvSpPr>
      <dsp:spPr>
        <a:xfrm>
          <a:off x="1406952" y="1748767"/>
          <a:ext cx="1700600" cy="590290"/>
        </a:xfrm>
        <a:custGeom>
          <a:avLst/>
          <a:gdLst/>
          <a:ahLst/>
          <a:cxnLst/>
          <a:rect l="0" t="0" r="0" b="0"/>
          <a:pathLst>
            <a:path>
              <a:moveTo>
                <a:pt x="1700600" y="0"/>
              </a:moveTo>
              <a:lnTo>
                <a:pt x="1700600" y="295145"/>
              </a:lnTo>
              <a:lnTo>
                <a:pt x="0" y="295145"/>
              </a:lnTo>
              <a:lnTo>
                <a:pt x="0" y="590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D8B35F-979A-4C77-898A-3A25EF67B6BF}">
      <dsp:nvSpPr>
        <dsp:cNvPr id="0" name=""/>
        <dsp:cNvSpPr/>
      </dsp:nvSpPr>
      <dsp:spPr>
        <a:xfrm>
          <a:off x="1702098" y="343312"/>
          <a:ext cx="2810909" cy="14054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600" b="0" i="0" u="none" strike="noStrike" kern="1200" cap="none" normalizeH="0" baseline="0" dirty="0">
              <a:ln>
                <a:noFill/>
              </a:ln>
              <a:solidFill>
                <a:schemeClr val="bg1"/>
              </a:solidFill>
              <a:effectLst/>
              <a:latin typeface="Arial" pitchFamily="34" charset="0"/>
              <a:cs typeface="Arial" pitchFamily="34" charset="0"/>
            </a:rPr>
            <a:t>انواع الحواسيب</a:t>
          </a:r>
          <a:endParaRPr kumimoji="0" lang="en-US" sz="4600" b="0" i="0" u="none" strike="noStrike" kern="1200" cap="none" normalizeH="0" baseline="0" dirty="0">
            <a:ln>
              <a:noFill/>
            </a:ln>
            <a:solidFill>
              <a:schemeClr val="bg1"/>
            </a:solidFill>
            <a:effectLst/>
            <a:latin typeface="Arial" pitchFamily="34" charset="0"/>
            <a:cs typeface="Arial" pitchFamily="34" charset="0"/>
          </a:endParaRPr>
        </a:p>
      </dsp:txBody>
      <dsp:txXfrm>
        <a:off x="1702098" y="343312"/>
        <a:ext cx="2810909" cy="1405454"/>
      </dsp:txXfrm>
    </dsp:sp>
    <dsp:sp modelId="{582E2C57-83E8-430C-A025-31D8B4D7ECDD}">
      <dsp:nvSpPr>
        <dsp:cNvPr id="0" name=""/>
        <dsp:cNvSpPr/>
      </dsp:nvSpPr>
      <dsp:spPr>
        <a:xfrm>
          <a:off x="1498" y="2339058"/>
          <a:ext cx="2810909" cy="14054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600" b="0" i="0" u="none" strike="noStrike" kern="1200" cap="none" normalizeH="0" baseline="0" dirty="0">
              <a:ln>
                <a:noFill/>
              </a:ln>
              <a:solidFill>
                <a:schemeClr val="bg1"/>
              </a:solidFill>
              <a:effectLst/>
              <a:latin typeface="Arial" pitchFamily="34" charset="0"/>
              <a:cs typeface="Arial" pitchFamily="34" charset="0"/>
            </a:rPr>
            <a:t>حسب حجمها</a:t>
          </a:r>
          <a:endParaRPr kumimoji="0" lang="en-US" sz="4600" b="0" i="0" u="none" strike="noStrike" kern="1200" cap="none" normalizeH="0" baseline="0" dirty="0">
            <a:ln>
              <a:noFill/>
            </a:ln>
            <a:solidFill>
              <a:schemeClr val="bg1"/>
            </a:solidFill>
            <a:effectLst/>
            <a:latin typeface="Arial" pitchFamily="34" charset="0"/>
            <a:cs typeface="Arial" pitchFamily="34" charset="0"/>
          </a:endParaRPr>
        </a:p>
      </dsp:txBody>
      <dsp:txXfrm>
        <a:off x="1498" y="2339058"/>
        <a:ext cx="2810909" cy="1405454"/>
      </dsp:txXfrm>
    </dsp:sp>
    <dsp:sp modelId="{3DE35B5B-D1AF-4333-9A2B-FDA12F44848C}">
      <dsp:nvSpPr>
        <dsp:cNvPr id="0" name=""/>
        <dsp:cNvSpPr/>
      </dsp:nvSpPr>
      <dsp:spPr>
        <a:xfrm>
          <a:off x="3402698" y="2339058"/>
          <a:ext cx="2810909" cy="14054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600" b="0" i="0" u="none" strike="noStrike" kern="1200" cap="none" normalizeH="0" baseline="0" dirty="0">
              <a:ln>
                <a:noFill/>
              </a:ln>
              <a:solidFill>
                <a:schemeClr val="bg1"/>
              </a:solidFill>
              <a:effectLst/>
              <a:latin typeface="Arial" pitchFamily="34" charset="0"/>
              <a:cs typeface="Arial" pitchFamily="34" charset="0"/>
            </a:rPr>
            <a:t> حسب عملها وتقنيتها</a:t>
          </a:r>
          <a:endParaRPr kumimoji="0" lang="en-US" sz="4600" b="0" i="0" u="none" strike="noStrike" kern="1200" cap="none" normalizeH="0" baseline="0" dirty="0">
            <a:ln>
              <a:noFill/>
            </a:ln>
            <a:solidFill>
              <a:schemeClr val="bg1"/>
            </a:solidFill>
            <a:effectLst/>
            <a:latin typeface="Arial" pitchFamily="34" charset="0"/>
            <a:cs typeface="Arial" pitchFamily="34" charset="0"/>
          </a:endParaRPr>
        </a:p>
      </dsp:txBody>
      <dsp:txXfrm>
        <a:off x="3402698" y="2339058"/>
        <a:ext cx="2810909" cy="1405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769D1-2A56-44B7-BA62-B8E524DA2E32}">
      <dsp:nvSpPr>
        <dsp:cNvPr id="0" name=""/>
        <dsp:cNvSpPr/>
      </dsp:nvSpPr>
      <dsp:spPr>
        <a:xfrm>
          <a:off x="3786214" y="1003828"/>
          <a:ext cx="2211778" cy="422123"/>
        </a:xfrm>
        <a:custGeom>
          <a:avLst/>
          <a:gdLst/>
          <a:ahLst/>
          <a:cxnLst/>
          <a:rect l="0" t="0" r="0" b="0"/>
          <a:pathLst>
            <a:path>
              <a:moveTo>
                <a:pt x="0" y="0"/>
              </a:moveTo>
              <a:lnTo>
                <a:pt x="0" y="211506"/>
              </a:lnTo>
              <a:lnTo>
                <a:pt x="2211778" y="211506"/>
              </a:lnTo>
              <a:lnTo>
                <a:pt x="2211778" y="4221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1EFA4-095E-4794-BEF2-433BEB8AE1F3}">
      <dsp:nvSpPr>
        <dsp:cNvPr id="0" name=""/>
        <dsp:cNvSpPr/>
      </dsp:nvSpPr>
      <dsp:spPr>
        <a:xfrm>
          <a:off x="1635373" y="1003828"/>
          <a:ext cx="2150840" cy="409510"/>
        </a:xfrm>
        <a:custGeom>
          <a:avLst/>
          <a:gdLst/>
          <a:ahLst/>
          <a:cxnLst/>
          <a:rect l="0" t="0" r="0" b="0"/>
          <a:pathLst>
            <a:path>
              <a:moveTo>
                <a:pt x="2150840" y="0"/>
              </a:moveTo>
              <a:lnTo>
                <a:pt x="2150840" y="198893"/>
              </a:lnTo>
              <a:lnTo>
                <a:pt x="0" y="198893"/>
              </a:lnTo>
              <a:lnTo>
                <a:pt x="0" y="409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7EAB9B-4719-4354-B086-B08E4F5C2757}">
      <dsp:nvSpPr>
        <dsp:cNvPr id="0" name=""/>
        <dsp:cNvSpPr/>
      </dsp:nvSpPr>
      <dsp:spPr>
        <a:xfrm>
          <a:off x="2783274" y="888"/>
          <a:ext cx="2005879" cy="1002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500" b="0" i="0" u="none" strike="noStrike" kern="1200" cap="none" normalizeH="0" baseline="0" dirty="0">
              <a:ln>
                <a:noFill/>
              </a:ln>
              <a:solidFill>
                <a:schemeClr val="bg1"/>
              </a:solidFill>
              <a:effectLst/>
              <a:latin typeface="Arial" pitchFamily="34" charset="0"/>
              <a:cs typeface="Arial" pitchFamily="34" charset="0"/>
            </a:rPr>
            <a:t>حسب عملها و تقنيتها</a:t>
          </a:r>
          <a:endParaRPr kumimoji="0" lang="en-US" sz="2500" b="0" i="0" u="none" strike="noStrike" kern="1200" cap="none" normalizeH="0" baseline="0" dirty="0">
            <a:ln>
              <a:noFill/>
            </a:ln>
            <a:solidFill>
              <a:schemeClr val="bg1"/>
            </a:solidFill>
            <a:effectLst/>
            <a:latin typeface="Arial" pitchFamily="34" charset="0"/>
            <a:cs typeface="Arial" pitchFamily="34" charset="0"/>
          </a:endParaRPr>
        </a:p>
      </dsp:txBody>
      <dsp:txXfrm>
        <a:off x="2783274" y="888"/>
        <a:ext cx="2005879" cy="1002939"/>
      </dsp:txXfrm>
    </dsp:sp>
    <dsp:sp modelId="{A7F51C6D-4D38-439F-86C4-C4C9F1531C5A}">
      <dsp:nvSpPr>
        <dsp:cNvPr id="0" name=""/>
        <dsp:cNvSpPr/>
      </dsp:nvSpPr>
      <dsp:spPr>
        <a:xfrm>
          <a:off x="0" y="1413339"/>
          <a:ext cx="3270747" cy="1002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500" b="0" i="0" u="none" strike="noStrike" kern="1200" cap="none" normalizeH="0" baseline="0" dirty="0">
              <a:ln>
                <a:noFill/>
              </a:ln>
              <a:solidFill>
                <a:schemeClr val="bg1"/>
              </a:solidFill>
              <a:effectLst/>
              <a:latin typeface="Arial" pitchFamily="34" charset="0"/>
              <a:cs typeface="Arial" pitchFamily="34" charset="0"/>
            </a:rPr>
            <a:t>الحواسيب القياسية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SA" sz="2500" b="0" i="0" u="none" strike="noStrike" kern="1200" cap="none" normalizeH="0" baseline="0" dirty="0">
              <a:ln>
                <a:noFill/>
              </a:ln>
              <a:solidFill>
                <a:schemeClr val="bg1"/>
              </a:solidFill>
              <a:effectLst/>
              <a:latin typeface="Arial" pitchFamily="34" charset="0"/>
              <a:cs typeface="Arial" pitchFamily="34" charset="0"/>
            </a:rPr>
            <a:t> </a:t>
          </a:r>
          <a:r>
            <a:rPr kumimoji="0" lang="en-US" sz="2500" b="0" i="0" u="none" strike="noStrike" kern="1200" cap="none" normalizeH="0" baseline="0" dirty="0">
              <a:ln>
                <a:noFill/>
              </a:ln>
              <a:solidFill>
                <a:schemeClr val="bg1"/>
              </a:solidFill>
              <a:effectLst/>
              <a:latin typeface="Arial" pitchFamily="34" charset="0"/>
              <a:cs typeface="Arial" pitchFamily="34" charset="0"/>
            </a:rPr>
            <a:t>(Analogue Computer)</a:t>
          </a:r>
        </a:p>
      </dsp:txBody>
      <dsp:txXfrm>
        <a:off x="0" y="1413339"/>
        <a:ext cx="3270747" cy="1002939"/>
      </dsp:txXfrm>
    </dsp:sp>
    <dsp:sp modelId="{556CAFE0-2FE1-45B0-BB81-9D7E6093FA69}">
      <dsp:nvSpPr>
        <dsp:cNvPr id="0" name=""/>
        <dsp:cNvSpPr/>
      </dsp:nvSpPr>
      <dsp:spPr>
        <a:xfrm>
          <a:off x="4423557" y="1425952"/>
          <a:ext cx="3148870" cy="1002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500" b="0" i="0" u="none" strike="noStrike" kern="1200" cap="none" normalizeH="0" baseline="0" dirty="0">
              <a:ln>
                <a:noFill/>
              </a:ln>
              <a:solidFill>
                <a:schemeClr val="bg1"/>
              </a:solidFill>
              <a:effectLst/>
              <a:latin typeface="Arial" pitchFamily="34" charset="0"/>
              <a:cs typeface="Arial" pitchFamily="34" charset="0"/>
            </a:rPr>
            <a:t>الحواسيب الرقمية</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SA" sz="2500" b="0" i="0" u="none" strike="noStrike" kern="1200" cap="none" normalizeH="0" baseline="0" dirty="0">
              <a:ln>
                <a:noFill/>
              </a:ln>
              <a:solidFill>
                <a:schemeClr val="bg1"/>
              </a:solidFill>
              <a:effectLst/>
              <a:latin typeface="Arial" pitchFamily="34" charset="0"/>
              <a:cs typeface="Arial" pitchFamily="34" charset="0"/>
            </a:rPr>
            <a:t> </a:t>
          </a:r>
          <a:r>
            <a:rPr kumimoji="0" lang="en-US" sz="2500" b="0" i="0" u="none" strike="noStrike" kern="1200" cap="none" normalizeH="0" baseline="0" dirty="0">
              <a:ln>
                <a:noFill/>
              </a:ln>
              <a:solidFill>
                <a:schemeClr val="bg1"/>
              </a:solidFill>
              <a:effectLst/>
              <a:latin typeface="Arial" pitchFamily="34" charset="0"/>
              <a:cs typeface="Arial" pitchFamily="34" charset="0"/>
            </a:rPr>
            <a:t>(Digital Computers)</a:t>
          </a:r>
        </a:p>
      </dsp:txBody>
      <dsp:txXfrm>
        <a:off x="4423557" y="1425952"/>
        <a:ext cx="3148870" cy="1002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6D3F2-A56E-48E1-81AC-3DDCCD61AC32}">
      <dsp:nvSpPr>
        <dsp:cNvPr id="0" name=""/>
        <dsp:cNvSpPr/>
      </dsp:nvSpPr>
      <dsp:spPr>
        <a:xfrm>
          <a:off x="4179093" y="2018720"/>
          <a:ext cx="3584043" cy="248809"/>
        </a:xfrm>
        <a:custGeom>
          <a:avLst/>
          <a:gdLst/>
          <a:ahLst/>
          <a:cxnLst/>
          <a:rect l="0" t="0" r="0" b="0"/>
          <a:pathLst>
            <a:path>
              <a:moveTo>
                <a:pt x="0" y="0"/>
              </a:moveTo>
              <a:lnTo>
                <a:pt x="0" y="124404"/>
              </a:lnTo>
              <a:lnTo>
                <a:pt x="3584043" y="124404"/>
              </a:lnTo>
              <a:lnTo>
                <a:pt x="3584043" y="248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C34B7-DD4C-4B0E-BFC8-9EDE95EEE704}">
      <dsp:nvSpPr>
        <dsp:cNvPr id="0" name=""/>
        <dsp:cNvSpPr/>
      </dsp:nvSpPr>
      <dsp:spPr>
        <a:xfrm>
          <a:off x="4179093" y="2018720"/>
          <a:ext cx="2150425" cy="248809"/>
        </a:xfrm>
        <a:custGeom>
          <a:avLst/>
          <a:gdLst/>
          <a:ahLst/>
          <a:cxnLst/>
          <a:rect l="0" t="0" r="0" b="0"/>
          <a:pathLst>
            <a:path>
              <a:moveTo>
                <a:pt x="0" y="0"/>
              </a:moveTo>
              <a:lnTo>
                <a:pt x="0" y="124404"/>
              </a:lnTo>
              <a:lnTo>
                <a:pt x="2150425" y="124404"/>
              </a:lnTo>
              <a:lnTo>
                <a:pt x="2150425" y="248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A3FA3F-E177-4B0E-9089-FCC447D4E6E5}">
      <dsp:nvSpPr>
        <dsp:cNvPr id="0" name=""/>
        <dsp:cNvSpPr/>
      </dsp:nvSpPr>
      <dsp:spPr>
        <a:xfrm>
          <a:off x="4179093" y="2018720"/>
          <a:ext cx="716808" cy="248809"/>
        </a:xfrm>
        <a:custGeom>
          <a:avLst/>
          <a:gdLst/>
          <a:ahLst/>
          <a:cxnLst/>
          <a:rect l="0" t="0" r="0" b="0"/>
          <a:pathLst>
            <a:path>
              <a:moveTo>
                <a:pt x="0" y="0"/>
              </a:moveTo>
              <a:lnTo>
                <a:pt x="0" y="124404"/>
              </a:lnTo>
              <a:lnTo>
                <a:pt x="716808" y="124404"/>
              </a:lnTo>
              <a:lnTo>
                <a:pt x="716808" y="248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99716D-C9BD-4438-87BD-293E4689897E}">
      <dsp:nvSpPr>
        <dsp:cNvPr id="0" name=""/>
        <dsp:cNvSpPr/>
      </dsp:nvSpPr>
      <dsp:spPr>
        <a:xfrm>
          <a:off x="3462284" y="2018720"/>
          <a:ext cx="716808" cy="248809"/>
        </a:xfrm>
        <a:custGeom>
          <a:avLst/>
          <a:gdLst/>
          <a:ahLst/>
          <a:cxnLst/>
          <a:rect l="0" t="0" r="0" b="0"/>
          <a:pathLst>
            <a:path>
              <a:moveTo>
                <a:pt x="716808" y="0"/>
              </a:moveTo>
              <a:lnTo>
                <a:pt x="716808" y="124404"/>
              </a:lnTo>
              <a:lnTo>
                <a:pt x="0" y="124404"/>
              </a:lnTo>
              <a:lnTo>
                <a:pt x="0" y="248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6C694-6537-4635-B0B8-7FBC11CAE555}">
      <dsp:nvSpPr>
        <dsp:cNvPr id="0" name=""/>
        <dsp:cNvSpPr/>
      </dsp:nvSpPr>
      <dsp:spPr>
        <a:xfrm>
          <a:off x="2028667" y="2018720"/>
          <a:ext cx="2150425" cy="248809"/>
        </a:xfrm>
        <a:custGeom>
          <a:avLst/>
          <a:gdLst/>
          <a:ahLst/>
          <a:cxnLst/>
          <a:rect l="0" t="0" r="0" b="0"/>
          <a:pathLst>
            <a:path>
              <a:moveTo>
                <a:pt x="2150425" y="0"/>
              </a:moveTo>
              <a:lnTo>
                <a:pt x="2150425" y="124404"/>
              </a:lnTo>
              <a:lnTo>
                <a:pt x="0" y="124404"/>
              </a:lnTo>
              <a:lnTo>
                <a:pt x="0" y="248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907CA-FAED-473F-9D28-4E06D4166503}">
      <dsp:nvSpPr>
        <dsp:cNvPr id="0" name=""/>
        <dsp:cNvSpPr/>
      </dsp:nvSpPr>
      <dsp:spPr>
        <a:xfrm>
          <a:off x="595050" y="2018720"/>
          <a:ext cx="3584043" cy="248809"/>
        </a:xfrm>
        <a:custGeom>
          <a:avLst/>
          <a:gdLst/>
          <a:ahLst/>
          <a:cxnLst/>
          <a:rect l="0" t="0" r="0" b="0"/>
          <a:pathLst>
            <a:path>
              <a:moveTo>
                <a:pt x="3584043" y="0"/>
              </a:moveTo>
              <a:lnTo>
                <a:pt x="3584043" y="124404"/>
              </a:lnTo>
              <a:lnTo>
                <a:pt x="0" y="124404"/>
              </a:lnTo>
              <a:lnTo>
                <a:pt x="0" y="2488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C120A7-4B4A-490B-AD34-8A3BFE6265A5}">
      <dsp:nvSpPr>
        <dsp:cNvPr id="0" name=""/>
        <dsp:cNvSpPr/>
      </dsp:nvSpPr>
      <dsp:spPr>
        <a:xfrm>
          <a:off x="3586689" y="1426316"/>
          <a:ext cx="1184807" cy="592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حسب الحجم</a:t>
          </a:r>
          <a:endParaRPr kumimoji="0" lang="en-US" altLang="en-US" sz="900" b="1" i="0" u="none" strike="noStrike" kern="1200" cap="none" normalizeH="0" baseline="0">
            <a:ln>
              <a:noFill/>
            </a:ln>
            <a:solidFill>
              <a:schemeClr val="bg1"/>
            </a:solidFill>
            <a:effectLst/>
            <a:latin typeface="Arial" panose="020B0604020202020204" pitchFamily="34" charset="0"/>
            <a:cs typeface="Arial" panose="020B0604020202020204" pitchFamily="34" charset="0"/>
          </a:endParaRPr>
        </a:p>
      </dsp:txBody>
      <dsp:txXfrm>
        <a:off x="3586689" y="1426316"/>
        <a:ext cx="1184807" cy="592403"/>
      </dsp:txXfrm>
    </dsp:sp>
    <dsp:sp modelId="{28F39EA8-B7BC-4B63-AF95-5C23F0D1415F}">
      <dsp:nvSpPr>
        <dsp:cNvPr id="0" name=""/>
        <dsp:cNvSpPr/>
      </dsp:nvSpPr>
      <dsp:spPr>
        <a:xfrm>
          <a:off x="2646" y="2267529"/>
          <a:ext cx="1184807" cy="592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حاسب </a:t>
          </a:r>
          <a:r>
            <a:rPr kumimoji="0" lang="ar-SA" altLang="en-US" sz="9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التحكم</a:t>
          </a:r>
          <a:endParaRPr kumimoji="0" lang="en-US" altLang="en-US" sz="900" b="1" i="0" u="none" strike="noStrike" kern="1200" cap="none" normalizeH="0" baseline="0">
            <a:ln>
              <a:noFill/>
            </a:ln>
            <a:solidFill>
              <a:schemeClr val="bg1"/>
            </a:solidFill>
            <a:effectLst/>
            <a:latin typeface="Arial" panose="020B0604020202020204" pitchFamily="34" charset="0"/>
            <a:cs typeface="Arial" panose="020B0604020202020204" pitchFamily="34" charset="0"/>
          </a:endParaRPr>
        </a:p>
      </dsp:txBody>
      <dsp:txXfrm>
        <a:off x="2646" y="2267529"/>
        <a:ext cx="1184807" cy="592403"/>
      </dsp:txXfrm>
    </dsp:sp>
    <dsp:sp modelId="{A500ACD5-486F-4B49-A375-A14E71D2C96B}">
      <dsp:nvSpPr>
        <dsp:cNvPr id="0" name=""/>
        <dsp:cNvSpPr/>
      </dsp:nvSpPr>
      <dsp:spPr>
        <a:xfrm>
          <a:off x="1436263" y="2267529"/>
          <a:ext cx="1184807" cy="592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محطة العمل</a:t>
          </a:r>
          <a:endParaRPr kumimoji="0" lang="en-US"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endParaRPr>
        </a:p>
      </dsp:txBody>
      <dsp:txXfrm>
        <a:off x="1436263" y="2267529"/>
        <a:ext cx="1184807" cy="592403"/>
      </dsp:txXfrm>
    </dsp:sp>
    <dsp:sp modelId="{94C58297-C1A6-437B-A994-97AEB01AA3C6}">
      <dsp:nvSpPr>
        <dsp:cNvPr id="0" name=""/>
        <dsp:cNvSpPr/>
      </dsp:nvSpPr>
      <dsp:spPr>
        <a:xfrm>
          <a:off x="2869880" y="2267529"/>
          <a:ext cx="1184807" cy="592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الحاسبات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الدقيقة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 </a:t>
          </a:r>
          <a:r>
            <a:rPr kumimoji="0" lang="en-US"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(Micro</a:t>
          </a:r>
          <a:endPar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Computers)</a:t>
          </a:r>
        </a:p>
      </dsp:txBody>
      <dsp:txXfrm>
        <a:off x="2869880" y="2267529"/>
        <a:ext cx="1184807" cy="592403"/>
      </dsp:txXfrm>
    </dsp:sp>
    <dsp:sp modelId="{C3ACD81A-FCBA-47C3-8B69-422D36B586C8}">
      <dsp:nvSpPr>
        <dsp:cNvPr id="0" name=""/>
        <dsp:cNvSpPr/>
      </dsp:nvSpPr>
      <dsp:spPr>
        <a:xfrm>
          <a:off x="4303498" y="2267529"/>
          <a:ext cx="1184807" cy="592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الحاسبات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المتوسطة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 </a:t>
          </a:r>
          <a:r>
            <a:rPr kumimoji="0" lang="en-US"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(Mini</a:t>
          </a:r>
          <a:endPar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Computers)</a:t>
          </a:r>
        </a:p>
      </dsp:txBody>
      <dsp:txXfrm>
        <a:off x="4303498" y="2267529"/>
        <a:ext cx="1184807" cy="592403"/>
      </dsp:txXfrm>
    </dsp:sp>
    <dsp:sp modelId="{819CDF99-1755-4108-BC21-F8A3AF17CA69}">
      <dsp:nvSpPr>
        <dsp:cNvPr id="0" name=""/>
        <dsp:cNvSpPr/>
      </dsp:nvSpPr>
      <dsp:spPr>
        <a:xfrm>
          <a:off x="5737115" y="2267529"/>
          <a:ext cx="1184807" cy="592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الحاسبات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الكبيرة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 </a:t>
          </a:r>
          <a:r>
            <a:rPr kumimoji="0" lang="en-US"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(Main</a:t>
          </a:r>
          <a:endPar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Frames)</a:t>
          </a:r>
        </a:p>
      </dsp:txBody>
      <dsp:txXfrm>
        <a:off x="5737115" y="2267529"/>
        <a:ext cx="1184807" cy="592403"/>
      </dsp:txXfrm>
    </dsp:sp>
    <dsp:sp modelId="{9BB646EE-5E54-4A52-8845-34CF3D694A1E}">
      <dsp:nvSpPr>
        <dsp:cNvPr id="0" name=""/>
        <dsp:cNvSpPr/>
      </dsp:nvSpPr>
      <dsp:spPr>
        <a:xfrm>
          <a:off x="7170732" y="2267529"/>
          <a:ext cx="1184807" cy="592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الحاسبات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العملاقة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 </a:t>
          </a:r>
          <a:r>
            <a:rPr kumimoji="0" lang="en-US"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(Super</a:t>
          </a:r>
          <a:endParaRPr kumimoji="0" lang="ar-SA"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Computer)</a:t>
          </a:r>
        </a:p>
      </dsp:txBody>
      <dsp:txXfrm>
        <a:off x="7170732" y="2267529"/>
        <a:ext cx="1184807" cy="592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325BD-B471-4B43-BD4D-3A4E0EE4B984}">
      <dsp:nvSpPr>
        <dsp:cNvPr id="0" name=""/>
        <dsp:cNvSpPr/>
      </dsp:nvSpPr>
      <dsp:spPr>
        <a:xfrm>
          <a:off x="3579031" y="1085895"/>
          <a:ext cx="1776056" cy="455527"/>
        </a:xfrm>
        <a:custGeom>
          <a:avLst/>
          <a:gdLst/>
          <a:ahLst/>
          <a:cxnLst/>
          <a:rect l="0" t="0" r="0" b="0"/>
          <a:pathLst>
            <a:path>
              <a:moveTo>
                <a:pt x="0" y="0"/>
              </a:moveTo>
              <a:lnTo>
                <a:pt x="0" y="227763"/>
              </a:lnTo>
              <a:lnTo>
                <a:pt x="1776056" y="227763"/>
              </a:lnTo>
              <a:lnTo>
                <a:pt x="1776056" y="455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CDED0-5FF0-4BF7-AE34-EC25148D14FA}">
      <dsp:nvSpPr>
        <dsp:cNvPr id="0" name=""/>
        <dsp:cNvSpPr/>
      </dsp:nvSpPr>
      <dsp:spPr>
        <a:xfrm>
          <a:off x="1966671" y="1085895"/>
          <a:ext cx="1612359" cy="455527"/>
        </a:xfrm>
        <a:custGeom>
          <a:avLst/>
          <a:gdLst/>
          <a:ahLst/>
          <a:cxnLst/>
          <a:rect l="0" t="0" r="0" b="0"/>
          <a:pathLst>
            <a:path>
              <a:moveTo>
                <a:pt x="1612359" y="0"/>
              </a:moveTo>
              <a:lnTo>
                <a:pt x="1612359" y="227763"/>
              </a:lnTo>
              <a:lnTo>
                <a:pt x="0" y="227763"/>
              </a:lnTo>
              <a:lnTo>
                <a:pt x="0" y="455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7A5F6-DA56-413C-B9FF-DD1CBAC78673}">
      <dsp:nvSpPr>
        <dsp:cNvPr id="0" name=""/>
        <dsp:cNvSpPr/>
      </dsp:nvSpPr>
      <dsp:spPr>
        <a:xfrm>
          <a:off x="2357449" y="1307"/>
          <a:ext cx="2443164" cy="1084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500" b="0" i="0" u="none" strike="noStrike" kern="1200" cap="none" normalizeH="0" baseline="0" dirty="0">
              <a:ln>
                <a:noFill/>
              </a:ln>
              <a:solidFill>
                <a:schemeClr val="bg1"/>
              </a:solidFill>
              <a:effectLst/>
              <a:latin typeface="Arial" pitchFamily="34" charset="0"/>
              <a:cs typeface="Arial" pitchFamily="34" charset="0"/>
            </a:rPr>
            <a:t>مكونات الحاسوب</a:t>
          </a:r>
          <a:endParaRPr kumimoji="0" lang="en-US" sz="3500" b="0" i="0" u="none" strike="noStrike" kern="1200" cap="none" normalizeH="0" baseline="0" dirty="0">
            <a:ln>
              <a:noFill/>
            </a:ln>
            <a:solidFill>
              <a:schemeClr val="bg1"/>
            </a:solidFill>
            <a:effectLst/>
            <a:latin typeface="Arial" pitchFamily="34" charset="0"/>
            <a:cs typeface="Arial" pitchFamily="34" charset="0"/>
          </a:endParaRPr>
        </a:p>
      </dsp:txBody>
      <dsp:txXfrm>
        <a:off x="2357449" y="1307"/>
        <a:ext cx="2443164" cy="1084588"/>
      </dsp:txXfrm>
    </dsp:sp>
    <dsp:sp modelId="{BE826BE6-F620-4106-954E-B33C9B846F2A}">
      <dsp:nvSpPr>
        <dsp:cNvPr id="0" name=""/>
        <dsp:cNvSpPr/>
      </dsp:nvSpPr>
      <dsp:spPr>
        <a:xfrm>
          <a:off x="418379" y="1541422"/>
          <a:ext cx="3096585" cy="1084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500" b="0" i="0" u="none" strike="noStrike" kern="1200" cap="none" normalizeH="0" baseline="0" dirty="0">
              <a:ln>
                <a:noFill/>
              </a:ln>
              <a:solidFill>
                <a:schemeClr val="bg1"/>
              </a:solidFill>
              <a:effectLst/>
              <a:latin typeface="Arial" pitchFamily="34" charset="0"/>
              <a:cs typeface="Arial" pitchFamily="34" charset="0"/>
            </a:rPr>
            <a:t>المكون</a:t>
          </a:r>
          <a:r>
            <a:rPr kumimoji="0" lang="ar-JO" sz="3500" b="0" i="0" u="none" strike="noStrike" kern="1200" cap="none" normalizeH="0" baseline="0" dirty="0">
              <a:ln>
                <a:noFill/>
              </a:ln>
              <a:solidFill>
                <a:schemeClr val="bg1"/>
              </a:solidFill>
              <a:effectLst/>
              <a:latin typeface="Arial" pitchFamily="34" charset="0"/>
              <a:cs typeface="Arial" pitchFamily="34" charset="0"/>
            </a:rPr>
            <a:t>ات</a:t>
          </a:r>
          <a:r>
            <a:rPr kumimoji="0" lang="ar-SA" sz="3500" b="0" i="0" u="none" strike="noStrike" kern="1200" cap="none" normalizeH="0" baseline="0" dirty="0">
              <a:ln>
                <a:noFill/>
              </a:ln>
              <a:solidFill>
                <a:schemeClr val="bg1"/>
              </a:solidFill>
              <a:effectLst/>
              <a:latin typeface="Arial" pitchFamily="34" charset="0"/>
              <a:cs typeface="Arial" pitchFamily="34" charset="0"/>
            </a:rPr>
            <a:t> البرمجي</a:t>
          </a:r>
          <a:r>
            <a:rPr kumimoji="0" lang="ar-JO" sz="3500" b="0" i="0" u="none" strike="noStrike" kern="1200" cap="none" normalizeH="0" baseline="0" dirty="0">
              <a:ln>
                <a:noFill/>
              </a:ln>
              <a:solidFill>
                <a:schemeClr val="bg1"/>
              </a:solidFill>
              <a:effectLst/>
              <a:latin typeface="Arial" pitchFamily="34" charset="0"/>
              <a:cs typeface="Arial" pitchFamily="34" charset="0"/>
            </a:rPr>
            <a:t>ة</a:t>
          </a:r>
          <a:endParaRPr kumimoji="0" lang="ar-SA" sz="3500" b="0" i="0" u="none" strike="noStrike" kern="1200" cap="none" normalizeH="0" baseline="0" dirty="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0" i="0" u="none" strike="noStrike" kern="1200" cap="none" normalizeH="0" baseline="0" dirty="0">
              <a:ln>
                <a:noFill/>
              </a:ln>
              <a:solidFill>
                <a:schemeClr val="bg1"/>
              </a:solidFill>
              <a:effectLst/>
              <a:latin typeface="Arial" pitchFamily="34" charset="0"/>
              <a:cs typeface="Arial" pitchFamily="34" charset="0"/>
            </a:rPr>
            <a:t>Software</a:t>
          </a:r>
        </a:p>
      </dsp:txBody>
      <dsp:txXfrm>
        <a:off x="418379" y="1541422"/>
        <a:ext cx="3096585" cy="1084588"/>
      </dsp:txXfrm>
    </dsp:sp>
    <dsp:sp modelId="{42C261D6-5B0F-4473-B7BE-37DE39B94968}">
      <dsp:nvSpPr>
        <dsp:cNvPr id="0" name=""/>
        <dsp:cNvSpPr/>
      </dsp:nvSpPr>
      <dsp:spPr>
        <a:xfrm>
          <a:off x="3970491" y="1541422"/>
          <a:ext cx="2769192" cy="1084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500" b="0" i="0" u="none" strike="noStrike" kern="1200" cap="none" normalizeH="0" baseline="0" dirty="0">
              <a:ln>
                <a:noFill/>
              </a:ln>
              <a:solidFill>
                <a:schemeClr val="bg1"/>
              </a:solidFill>
              <a:effectLst/>
              <a:latin typeface="Arial" pitchFamily="34" charset="0"/>
              <a:cs typeface="Arial" pitchFamily="34" charset="0"/>
            </a:rPr>
            <a:t>المكون</a:t>
          </a:r>
          <a:r>
            <a:rPr kumimoji="0" lang="ar-JO" sz="3500" b="0" i="0" u="none" strike="noStrike" kern="1200" cap="none" normalizeH="0" baseline="0" dirty="0">
              <a:ln>
                <a:noFill/>
              </a:ln>
              <a:solidFill>
                <a:schemeClr val="bg1"/>
              </a:solidFill>
              <a:effectLst/>
              <a:latin typeface="Arial" pitchFamily="34" charset="0"/>
              <a:cs typeface="Arial" pitchFamily="34" charset="0"/>
            </a:rPr>
            <a:t>ات</a:t>
          </a:r>
          <a:r>
            <a:rPr kumimoji="0" lang="ar-SA" sz="3500" b="0" i="0" u="none" strike="noStrike" kern="1200" cap="none" normalizeH="0" baseline="0" dirty="0">
              <a:ln>
                <a:noFill/>
              </a:ln>
              <a:solidFill>
                <a:schemeClr val="bg1"/>
              </a:solidFill>
              <a:effectLst/>
              <a:latin typeface="Arial" pitchFamily="34" charset="0"/>
              <a:cs typeface="Arial" pitchFamily="34" charset="0"/>
            </a:rPr>
            <a:t> المادي</a:t>
          </a:r>
          <a:r>
            <a:rPr kumimoji="0" lang="ar-JO" sz="3500" b="0" i="0" u="none" strike="noStrike" kern="1200" cap="none" normalizeH="0" baseline="0" dirty="0">
              <a:ln>
                <a:noFill/>
              </a:ln>
              <a:solidFill>
                <a:schemeClr val="bg1"/>
              </a:solidFill>
              <a:effectLst/>
              <a:latin typeface="Arial" pitchFamily="34" charset="0"/>
              <a:cs typeface="Arial" pitchFamily="34" charset="0"/>
            </a:rPr>
            <a:t>ة</a:t>
          </a:r>
          <a:endParaRPr kumimoji="0" lang="en-US" sz="3500" b="0" i="0" u="none" strike="noStrike" kern="1200" cap="none" normalizeH="0" baseline="0" dirty="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0" i="0" u="none" strike="noStrike" kern="1200" cap="none" normalizeH="0" baseline="0" dirty="0">
              <a:ln>
                <a:noFill/>
              </a:ln>
              <a:solidFill>
                <a:schemeClr val="bg1"/>
              </a:solidFill>
              <a:effectLst/>
              <a:latin typeface="Arial" pitchFamily="34" charset="0"/>
              <a:cs typeface="Arial" pitchFamily="34" charset="0"/>
            </a:rPr>
            <a:t>Hardware</a:t>
          </a:r>
        </a:p>
      </dsp:txBody>
      <dsp:txXfrm>
        <a:off x="3970491" y="1541422"/>
        <a:ext cx="2769192" cy="1084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CCA68-0311-4218-8C32-94B7B46E9451}">
      <dsp:nvSpPr>
        <dsp:cNvPr id="0" name=""/>
        <dsp:cNvSpPr/>
      </dsp:nvSpPr>
      <dsp:spPr>
        <a:xfrm>
          <a:off x="3802856" y="1225488"/>
          <a:ext cx="2978420" cy="344610"/>
        </a:xfrm>
        <a:custGeom>
          <a:avLst/>
          <a:gdLst/>
          <a:ahLst/>
          <a:cxnLst/>
          <a:rect l="0" t="0" r="0" b="0"/>
          <a:pathLst>
            <a:path>
              <a:moveTo>
                <a:pt x="0" y="0"/>
              </a:moveTo>
              <a:lnTo>
                <a:pt x="0" y="172305"/>
              </a:lnTo>
              <a:lnTo>
                <a:pt x="2978420" y="172305"/>
              </a:lnTo>
              <a:lnTo>
                <a:pt x="2978420" y="344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BAF474-1989-49C7-B79F-DA2F25557051}">
      <dsp:nvSpPr>
        <dsp:cNvPr id="0" name=""/>
        <dsp:cNvSpPr/>
      </dsp:nvSpPr>
      <dsp:spPr>
        <a:xfrm>
          <a:off x="3802856" y="1225488"/>
          <a:ext cx="992806" cy="344610"/>
        </a:xfrm>
        <a:custGeom>
          <a:avLst/>
          <a:gdLst/>
          <a:ahLst/>
          <a:cxnLst/>
          <a:rect l="0" t="0" r="0" b="0"/>
          <a:pathLst>
            <a:path>
              <a:moveTo>
                <a:pt x="0" y="0"/>
              </a:moveTo>
              <a:lnTo>
                <a:pt x="0" y="172305"/>
              </a:lnTo>
              <a:lnTo>
                <a:pt x="992806" y="172305"/>
              </a:lnTo>
              <a:lnTo>
                <a:pt x="992806" y="344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BB01C0-718A-45C5-828F-58AA7F0C758F}">
      <dsp:nvSpPr>
        <dsp:cNvPr id="0" name=""/>
        <dsp:cNvSpPr/>
      </dsp:nvSpPr>
      <dsp:spPr>
        <a:xfrm>
          <a:off x="2810049" y="1225488"/>
          <a:ext cx="992806" cy="344610"/>
        </a:xfrm>
        <a:custGeom>
          <a:avLst/>
          <a:gdLst/>
          <a:ahLst/>
          <a:cxnLst/>
          <a:rect l="0" t="0" r="0" b="0"/>
          <a:pathLst>
            <a:path>
              <a:moveTo>
                <a:pt x="992806" y="0"/>
              </a:moveTo>
              <a:lnTo>
                <a:pt x="992806" y="172305"/>
              </a:lnTo>
              <a:lnTo>
                <a:pt x="0" y="172305"/>
              </a:lnTo>
              <a:lnTo>
                <a:pt x="0" y="344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1B370-55DE-4D5A-A513-C04F7B8D0440}">
      <dsp:nvSpPr>
        <dsp:cNvPr id="0" name=""/>
        <dsp:cNvSpPr/>
      </dsp:nvSpPr>
      <dsp:spPr>
        <a:xfrm>
          <a:off x="824435" y="1225488"/>
          <a:ext cx="2978420" cy="344610"/>
        </a:xfrm>
        <a:custGeom>
          <a:avLst/>
          <a:gdLst/>
          <a:ahLst/>
          <a:cxnLst/>
          <a:rect l="0" t="0" r="0" b="0"/>
          <a:pathLst>
            <a:path>
              <a:moveTo>
                <a:pt x="2978420" y="0"/>
              </a:moveTo>
              <a:lnTo>
                <a:pt x="2978420" y="172305"/>
              </a:lnTo>
              <a:lnTo>
                <a:pt x="0" y="172305"/>
              </a:lnTo>
              <a:lnTo>
                <a:pt x="0" y="344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85CDA-D0E5-4748-8DE9-558B5757541D}">
      <dsp:nvSpPr>
        <dsp:cNvPr id="0" name=""/>
        <dsp:cNvSpPr/>
      </dsp:nvSpPr>
      <dsp:spPr>
        <a:xfrm>
          <a:off x="2982354" y="404987"/>
          <a:ext cx="1641003" cy="820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أنواع البرمجيات</a:t>
          </a:r>
          <a:endPar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endParaRPr>
        </a:p>
      </dsp:txBody>
      <dsp:txXfrm>
        <a:off x="2982354" y="404987"/>
        <a:ext cx="1641003" cy="820501"/>
      </dsp:txXfrm>
    </dsp:sp>
    <dsp:sp modelId="{19BAB2D1-8B9C-4338-8BAB-774B5382122E}">
      <dsp:nvSpPr>
        <dsp:cNvPr id="0" name=""/>
        <dsp:cNvSpPr/>
      </dsp:nvSpPr>
      <dsp:spPr>
        <a:xfrm>
          <a:off x="3934" y="1570099"/>
          <a:ext cx="1641003" cy="820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البرامج التطبيقية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Application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Programs</a:t>
          </a:r>
          <a:endParaRPr kumimoji="0" lang="ar-SA"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EX: Microsoft </a:t>
          </a:r>
          <a:r>
            <a:rPr kumimoji="0" lang="ar-SA"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 </a:t>
          </a: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Word</a:t>
          </a:r>
        </a:p>
      </dsp:txBody>
      <dsp:txXfrm>
        <a:off x="3934" y="1570099"/>
        <a:ext cx="1641003" cy="820501"/>
      </dsp:txXfrm>
    </dsp:sp>
    <dsp:sp modelId="{51F9E76B-383C-4F55-BB7D-C17D9F7C2D24}">
      <dsp:nvSpPr>
        <dsp:cNvPr id="0" name=""/>
        <dsp:cNvSpPr/>
      </dsp:nvSpPr>
      <dsp:spPr>
        <a:xfrm>
          <a:off x="1989548" y="1570099"/>
          <a:ext cx="1641003" cy="820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برامج التشغيل المساعدة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Utilities Programs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EX: </a:t>
          </a:r>
          <a:r>
            <a:rPr kumimoji="0" lang="ar-SA"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برنامج تفحص</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الأقراص</a:t>
          </a:r>
          <a:endPar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endParaRPr>
        </a:p>
      </dsp:txBody>
      <dsp:txXfrm>
        <a:off x="1989548" y="1570099"/>
        <a:ext cx="1641003" cy="820501"/>
      </dsp:txXfrm>
    </dsp:sp>
    <dsp:sp modelId="{26FD37FD-2774-4496-B7BF-388EF00EA1AE}">
      <dsp:nvSpPr>
        <dsp:cNvPr id="0" name=""/>
        <dsp:cNvSpPr/>
      </dsp:nvSpPr>
      <dsp:spPr>
        <a:xfrm>
          <a:off x="3975161" y="1570099"/>
          <a:ext cx="1641003" cy="820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لغات البرمجة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Programming</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Languages</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EX: Visual Basic</a:t>
          </a:r>
        </a:p>
      </dsp:txBody>
      <dsp:txXfrm>
        <a:off x="3975161" y="1570099"/>
        <a:ext cx="1641003" cy="820501"/>
      </dsp:txXfrm>
    </dsp:sp>
    <dsp:sp modelId="{669826FD-154C-4B7F-A2BF-821927119C52}">
      <dsp:nvSpPr>
        <dsp:cNvPr id="0" name=""/>
        <dsp:cNvSpPr/>
      </dsp:nvSpPr>
      <dsp:spPr>
        <a:xfrm>
          <a:off x="5960775" y="1570099"/>
          <a:ext cx="1641003" cy="820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أنظمة التشغيل</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Operating System</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EX: Microsoft Win</a:t>
          </a:r>
        </a:p>
      </dsp:txBody>
      <dsp:txXfrm>
        <a:off x="5960775" y="1570099"/>
        <a:ext cx="1641003" cy="8205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b="0"/>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a:defRPr sz="1200" b="0"/>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b="0"/>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a:defRPr sz="1200" b="0"/>
            </a:lvl1pPr>
          </a:lstStyle>
          <a:p>
            <a:pPr>
              <a:defRPr/>
            </a:pPr>
            <a:fld id="{6FE781CA-7458-417A-8010-2A607B837498}"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E781CA-7458-417A-8010-2A607B837498}" type="slidenum">
              <a:rPr lang="ar-SA" smtClean="0"/>
              <a:pPr>
                <a:defRPr/>
              </a:pPr>
              <a:t>4</a:t>
            </a:fld>
            <a:endParaRPr lang="en-US"/>
          </a:p>
        </p:txBody>
      </p:sp>
    </p:spTree>
    <p:extLst>
      <p:ext uri="{BB962C8B-B14F-4D97-AF65-F5344CB8AC3E}">
        <p14:creationId xmlns:p14="http://schemas.microsoft.com/office/powerpoint/2010/main" val="173874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a:p>
        </p:txBody>
      </p:sp>
      <p:sp>
        <p:nvSpPr>
          <p:cNvPr id="76804" name="Slide Number Placeholder 3"/>
          <p:cNvSpPr>
            <a:spLocks noGrp="1"/>
          </p:cNvSpPr>
          <p:nvPr>
            <p:ph type="sldNum" sz="quarter" idx="5"/>
          </p:nvPr>
        </p:nvSpPr>
        <p:spPr>
          <a:noFill/>
        </p:spPr>
        <p:txBody>
          <a:bodyPr/>
          <a:lstStyle/>
          <a:p>
            <a:fld id="{1740ABC8-530F-4150-9617-EF096734A920}" type="slidenum">
              <a:rPr lang="ar-SA"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ar-SA"/>
              <a:t>عند النقر على صندوق ”الحواسب الرقمية“ تعرض الشريحة 1 في ملف انواع الحواسب </a:t>
            </a:r>
            <a:endParaRPr lang="en-US"/>
          </a:p>
        </p:txBody>
      </p:sp>
      <p:sp>
        <p:nvSpPr>
          <p:cNvPr id="77828" name="Slide Number Placeholder 3"/>
          <p:cNvSpPr>
            <a:spLocks noGrp="1"/>
          </p:cNvSpPr>
          <p:nvPr>
            <p:ph type="sldNum" sz="quarter" idx="5"/>
          </p:nvPr>
        </p:nvSpPr>
        <p:spPr>
          <a:noFill/>
        </p:spPr>
        <p:txBody>
          <a:bodyPr/>
          <a:lstStyle/>
          <a:p>
            <a:fld id="{F5238D4B-F296-42D4-BAC5-582E0F161091}" type="slidenum">
              <a:rPr lang="ar-SA"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a:p>
        </p:txBody>
      </p:sp>
      <p:sp>
        <p:nvSpPr>
          <p:cNvPr id="5" name="Text Box 7"/>
          <p:cNvSpPr txBox="1">
            <a:spLocks noChangeArrowheads="1"/>
          </p:cNvSpPr>
          <p:nvPr/>
        </p:nvSpPr>
        <p:spPr bwMode="auto">
          <a:xfrm>
            <a:off x="3871913" y="5514975"/>
            <a:ext cx="1157287" cy="733425"/>
          </a:xfrm>
          <a:prstGeom prst="rect">
            <a:avLst/>
          </a:prstGeom>
          <a:noFill/>
          <a:ln w="9525">
            <a:noFill/>
            <a:miter lim="800000"/>
            <a:headEnd/>
            <a:tailEnd/>
          </a:ln>
          <a:effectLst/>
        </p:spPr>
        <p:txBody>
          <a:bodyPr wrap="none">
            <a:spAutoFit/>
          </a:bodyPr>
          <a:lstStyle/>
          <a:p>
            <a:pPr>
              <a:defRPr/>
            </a:pPr>
            <a:r>
              <a:rPr lang="en-US" sz="1600" b="1"/>
              <a:t>Company</a:t>
            </a:r>
          </a:p>
          <a:p>
            <a:pPr>
              <a:defRPr/>
            </a:pPr>
            <a:r>
              <a:rPr lang="en-US" sz="2600" b="1"/>
              <a:t>LOGO</a:t>
            </a:r>
          </a:p>
        </p:txBody>
      </p:sp>
      <p:sp>
        <p:nvSpPr>
          <p:cNvPr id="6" name="Rectangle 8"/>
          <p:cNvSpPr>
            <a:spLocks noChangeArrowheads="1"/>
          </p:cNvSpPr>
          <p:nvPr/>
        </p:nvSpPr>
        <p:spPr bwMode="ltGray">
          <a:xfrm>
            <a:off x="5895975" y="0"/>
            <a:ext cx="3248025" cy="2781300"/>
          </a:xfrm>
          <a:prstGeom prst="rect">
            <a:avLst/>
          </a:prstGeom>
          <a:solidFill>
            <a:schemeClr val="accent1"/>
          </a:solidFill>
          <a:ln w="9525">
            <a:noFill/>
            <a:miter lim="800000"/>
            <a:headEnd/>
            <a:tailEnd/>
          </a:ln>
          <a:effectLst/>
        </p:spPr>
        <p:txBody>
          <a:bodyPr wrap="none" anchor="ctr"/>
          <a:lstStyle/>
          <a:p>
            <a:pPr>
              <a:defRPr/>
            </a:pPr>
            <a:endParaRPr lang="en-US"/>
          </a:p>
        </p:txBody>
      </p:sp>
      <p:grpSp>
        <p:nvGrpSpPr>
          <p:cNvPr id="7" name="Group 9"/>
          <p:cNvGrpSpPr>
            <a:grpSpLocks/>
          </p:cNvGrpSpPr>
          <p:nvPr/>
        </p:nvGrpSpPr>
        <p:grpSpPr bwMode="auto">
          <a:xfrm>
            <a:off x="19050" y="2330450"/>
            <a:ext cx="9115425" cy="358775"/>
            <a:chOff x="3827" y="1468"/>
            <a:chExt cx="1927" cy="226"/>
          </a:xfrm>
        </p:grpSpPr>
        <p:sp>
          <p:nvSpPr>
            <p:cNvPr id="8" name="Line 10"/>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p:spPr>
          <p:txBody>
            <a:bodyPr/>
            <a:lstStyle/>
            <a:p>
              <a:pPr>
                <a:defRPr/>
              </a:pPr>
              <a:endParaRPr lang="en-US"/>
            </a:p>
          </p:txBody>
        </p:sp>
        <p:sp>
          <p:nvSpPr>
            <p:cNvPr id="9" name="Line 11"/>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p:spPr>
          <p:txBody>
            <a:bodyPr/>
            <a:lstStyle/>
            <a:p>
              <a:pPr>
                <a:defRPr/>
              </a:pPr>
              <a:endParaRPr lang="en-US"/>
            </a:p>
          </p:txBody>
        </p:sp>
        <p:sp>
          <p:nvSpPr>
            <p:cNvPr id="10" name="Line 12"/>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p:spPr>
          <p:txBody>
            <a:bodyPr/>
            <a:lstStyle/>
            <a:p>
              <a:pPr>
                <a:defRPr/>
              </a:pPr>
              <a:endParaRPr lang="en-US"/>
            </a:p>
          </p:txBody>
        </p:sp>
        <p:sp>
          <p:nvSpPr>
            <p:cNvPr id="11" name="Line 13"/>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p:spPr>
          <p:txBody>
            <a:bodyPr/>
            <a:lstStyle/>
            <a:p>
              <a:pPr>
                <a:defRPr/>
              </a:pPr>
              <a:endParaRPr lang="en-US"/>
            </a:p>
          </p:txBody>
        </p:sp>
      </p:grpSp>
      <p:pic>
        <p:nvPicPr>
          <p:cNvPr id="12" name="Picture 14"/>
          <p:cNvPicPr>
            <a:picLocks noChangeAspect="1" noChangeArrowheads="1"/>
          </p:cNvPicPr>
          <p:nvPr/>
        </p:nvPicPr>
        <p:blipFill>
          <a:blip r:embed="rId2" cstate="print"/>
          <a:srcRect/>
          <a:stretch>
            <a:fillRect/>
          </a:stretch>
        </p:blipFill>
        <p:spPr bwMode="auto">
          <a:xfrm>
            <a:off x="0" y="0"/>
            <a:ext cx="2887663" cy="2790825"/>
          </a:xfrm>
          <a:prstGeom prst="rect">
            <a:avLst/>
          </a:prstGeom>
          <a:noFill/>
          <a:ln w="9525">
            <a:noFill/>
            <a:miter lim="800000"/>
            <a:headEnd/>
            <a:tailEnd/>
          </a:ln>
        </p:spPr>
      </p:pic>
      <p:sp>
        <p:nvSpPr>
          <p:cNvPr id="13" name="Rectangle 15"/>
          <p:cNvSpPr>
            <a:spLocks noChangeArrowheads="1"/>
          </p:cNvSpPr>
          <p:nvPr/>
        </p:nvSpPr>
        <p:spPr bwMode="black">
          <a:xfrm>
            <a:off x="0" y="2787650"/>
            <a:ext cx="9144000" cy="7143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14" name="Rectangle 16"/>
          <p:cNvSpPr>
            <a:spLocks noChangeArrowheads="1"/>
          </p:cNvSpPr>
          <p:nvPr/>
        </p:nvSpPr>
        <p:spPr bwMode="gray">
          <a:xfrm>
            <a:off x="2895600" y="2819400"/>
            <a:ext cx="6248400" cy="685800"/>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15" name="Picture 18"/>
          <p:cNvPicPr>
            <a:picLocks noChangeAspect="1" noChangeArrowheads="1"/>
          </p:cNvPicPr>
          <p:nvPr/>
        </p:nvPicPr>
        <p:blipFill>
          <a:blip r:embed="rId3" cstate="print"/>
          <a:srcRect/>
          <a:stretch>
            <a:fillRect/>
          </a:stretch>
        </p:blipFill>
        <p:spPr bwMode="auto">
          <a:xfrm>
            <a:off x="2884488" y="0"/>
            <a:ext cx="3011487" cy="2781300"/>
          </a:xfrm>
          <a:prstGeom prst="rect">
            <a:avLst/>
          </a:prstGeom>
          <a:noFill/>
          <a:ln w="9525">
            <a:noFill/>
            <a:miter lim="800000"/>
            <a:headEnd/>
            <a:tailEnd/>
          </a:ln>
        </p:spPr>
      </p:pic>
      <p:sp>
        <p:nvSpPr>
          <p:cNvPr id="94211" name="Rectangle 3"/>
          <p:cNvSpPr>
            <a:spLocks noGrp="1" noChangeArrowheads="1"/>
          </p:cNvSpPr>
          <p:nvPr>
            <p:ph type="subTitle" idx="1"/>
          </p:nvPr>
        </p:nvSpPr>
        <p:spPr bwMode="grayWhite">
          <a:xfrm>
            <a:off x="2895600" y="4038600"/>
            <a:ext cx="6019800" cy="457200"/>
          </a:xfrm>
          <a:solidFill>
            <a:schemeClr val="tx1"/>
          </a:solidFill>
        </p:spPr>
        <p:txBody>
          <a:bodyPr/>
          <a:lstStyle>
            <a:lvl1pPr marL="0" indent="0">
              <a:buFont typeface="Wingdings" pitchFamily="2" charset="2"/>
              <a:buNone/>
              <a:defRPr sz="2800">
                <a:solidFill>
                  <a:schemeClr val="accent1"/>
                </a:solidFill>
              </a:defRPr>
            </a:lvl1pPr>
          </a:lstStyle>
          <a:p>
            <a:r>
              <a:rPr lang="en-US"/>
              <a:t>Click to edit Master subtitle style</a:t>
            </a:r>
          </a:p>
        </p:txBody>
      </p:sp>
      <p:sp>
        <p:nvSpPr>
          <p:cNvPr id="94225" name="Rectangle 17"/>
          <p:cNvSpPr>
            <a:spLocks noGrp="1" noChangeArrowheads="1"/>
          </p:cNvSpPr>
          <p:nvPr>
            <p:ph type="ctrTitle"/>
          </p:nvPr>
        </p:nvSpPr>
        <p:spPr bwMode="ltGray">
          <a:xfrm>
            <a:off x="3124200" y="2819400"/>
            <a:ext cx="5791200" cy="685800"/>
          </a:xfrm>
        </p:spPr>
        <p:txBody>
          <a:bodyPr/>
          <a:lstStyle>
            <a:lvl1pPr algn="l">
              <a:defRPr/>
            </a:lvl1pPr>
          </a:lstStyle>
          <a:p>
            <a:r>
              <a:rPr lang="en-US"/>
              <a:t>Click to edit Master title style</a:t>
            </a:r>
          </a:p>
        </p:txBody>
      </p:sp>
      <p:sp>
        <p:nvSpPr>
          <p:cNvPr id="16" name="Rectangle 4"/>
          <p:cNvSpPr>
            <a:spLocks noGrp="1" noChangeArrowheads="1"/>
          </p:cNvSpPr>
          <p:nvPr>
            <p:ph type="dt" sz="half" idx="10"/>
          </p:nvPr>
        </p:nvSpPr>
        <p:spPr>
          <a:xfrm>
            <a:off x="457200" y="6400800"/>
            <a:ext cx="2133600" cy="320675"/>
          </a:xfrm>
        </p:spPr>
        <p:txBody>
          <a:bodyPr/>
          <a:lstStyle>
            <a:lvl1pPr>
              <a:defRPr smtClean="0">
                <a:solidFill>
                  <a:schemeClr val="tx2"/>
                </a:solidFill>
              </a:defRPr>
            </a:lvl1pPr>
          </a:lstStyle>
          <a:p>
            <a:pPr>
              <a:defRPr/>
            </a:pPr>
            <a:fld id="{9B10D12C-6935-4067-ABCD-84E87DB6EC75}" type="datetimeFigureOut">
              <a:rPr lang="ar-SA"/>
              <a:pPr>
                <a:defRPr/>
              </a:pPr>
              <a:t>17/03/1447</a:t>
            </a:fld>
            <a:endParaRPr lang="en-US"/>
          </a:p>
        </p:txBody>
      </p:sp>
      <p:sp>
        <p:nvSpPr>
          <p:cNvPr id="17" name="Rectangle 5"/>
          <p:cNvSpPr>
            <a:spLocks noGrp="1" noChangeArrowheads="1"/>
          </p:cNvSpPr>
          <p:nvPr>
            <p:ph type="ftr" sz="quarter" idx="11"/>
          </p:nvPr>
        </p:nvSpPr>
        <p:spPr>
          <a:xfrm>
            <a:off x="3124200" y="6400800"/>
            <a:ext cx="2895600" cy="320675"/>
          </a:xfrm>
        </p:spPr>
        <p:txBody>
          <a:bodyPr/>
          <a:lstStyle>
            <a:lvl1pPr>
              <a:defRPr smtClean="0">
                <a:solidFill>
                  <a:schemeClr val="tx2"/>
                </a:solidFill>
              </a:defRPr>
            </a:lvl1pPr>
          </a:lstStyle>
          <a:p>
            <a:pPr>
              <a:defRPr/>
            </a:pPr>
            <a:endParaRPr lang="en-US"/>
          </a:p>
        </p:txBody>
      </p:sp>
      <p:sp>
        <p:nvSpPr>
          <p:cNvPr id="18" name="Rectangle 6"/>
          <p:cNvSpPr>
            <a:spLocks noGrp="1" noChangeArrowheads="1"/>
          </p:cNvSpPr>
          <p:nvPr>
            <p:ph type="sldNum" sz="quarter" idx="12"/>
          </p:nvPr>
        </p:nvSpPr>
        <p:spPr>
          <a:xfrm>
            <a:off x="6553200" y="6400800"/>
            <a:ext cx="2133600" cy="320675"/>
          </a:xfrm>
        </p:spPr>
        <p:txBody>
          <a:bodyPr/>
          <a:lstStyle>
            <a:lvl1pPr>
              <a:defRPr smtClean="0">
                <a:solidFill>
                  <a:schemeClr val="tx2"/>
                </a:solidFill>
              </a:defRPr>
            </a:lvl1pPr>
          </a:lstStyle>
          <a:p>
            <a:pPr>
              <a:defRPr/>
            </a:pPr>
            <a:fld id="{B98CE4BB-9F25-4B24-9F40-19D493F07958}"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6433E368-3747-4D83-A346-EEDDE892D806}" type="datetimeFigureOut">
              <a:rPr lang="ar-SA"/>
              <a:pPr>
                <a:defRPr/>
              </a:pPr>
              <a:t>17/03/1447</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DA92BAC-DC24-402F-B4DE-84FF19F41B65}"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6092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134100" cy="6092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8BB2C5A2-A5A0-4B46-A389-1E6B967BD162}" type="datetimeFigureOut">
              <a:rPr lang="ar-SA"/>
              <a:pPr>
                <a:defRPr/>
              </a:pPr>
              <a:t>17/03/1447</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5CCA379-4421-4D28-B853-DA5908ECEC0B}"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533400"/>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5026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6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3C09C664-D6E1-4234-973C-F2754B8A407B}" type="datetimeFigureOut">
              <a:rPr lang="ar-SA"/>
              <a:pPr>
                <a:defRPr/>
              </a:pPr>
              <a:t>17/03/1447</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013E781-76A4-4128-9897-936431C82874}"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1ED03473-0500-4106-8DB8-C91FA0BADCFA}" type="datetimeFigureOut">
              <a:rPr lang="ar-SA"/>
              <a:pPr>
                <a:defRPr/>
              </a:pPr>
              <a:t>17/03/1447</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6CA1FFE5-021F-4B39-A8B7-98603EE50B1A}"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966C3C7A-AA29-4D12-A2AC-DBA9D25390DE}" type="datetimeFigureOut">
              <a:rPr lang="ar-SA"/>
              <a:pPr>
                <a:defRPr/>
              </a:pPr>
              <a:t>17/03/1447</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5473C523-0C5F-44F3-AC6F-A219CD7D3C07}"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C4FA591E-94E2-4720-B892-C6987B2ABE51}" type="datetimeFigureOut">
              <a:rPr lang="ar-SA"/>
              <a:pPr>
                <a:defRPr/>
              </a:pPr>
              <a:t>17/03/1447</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B254FAA-0788-4354-85EF-4DA5F829AB3B}"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fld id="{5FFE897A-ADE3-409A-9673-01C2ED243F3C}" type="datetimeFigureOut">
              <a:rPr lang="ar-SA"/>
              <a:pPr>
                <a:defRPr/>
              </a:pPr>
              <a:t>17/03/1447</a:t>
            </a:fld>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608662A-BB42-4FA3-A801-7B535218ACE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fld id="{131961C8-64E8-4BC6-877B-27B499D30375}" type="datetimeFigureOut">
              <a:rPr lang="ar-SA"/>
              <a:pPr>
                <a:defRPr/>
              </a:pPr>
              <a:t>17/03/1447</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2ECBBA80-50DE-4F1A-990F-168755266273}"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A59E216E-125C-4005-B3B9-EDF45A64DC57}" type="datetimeFigureOut">
              <a:rPr lang="ar-SA"/>
              <a:pPr>
                <a:defRPr/>
              </a:pPr>
              <a:t>17/03/1447</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E6DE582-7405-4A3A-B3B3-257AD21475B0}"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07A674DF-6830-4F5A-A635-B936E92A1205}" type="datetimeFigureOut">
              <a:rPr lang="ar-SA"/>
              <a:pPr>
                <a:defRPr/>
              </a:pPr>
              <a:t>17/03/1447</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16B28A1-8B31-4C35-9550-D0389A7CBEF3}"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F0FB3462-185A-44A3-A3D1-CC03403D10BA}" type="datetimeFigureOut">
              <a:rPr lang="ar-SA"/>
              <a:pPr>
                <a:defRPr/>
              </a:pPr>
              <a:t>17/03/1447</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4707F97-9D7F-4416-9A57-2CE23615474D}"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3186" name="Rectangle 2"/>
          <p:cNvSpPr>
            <a:spLocks noChangeArrowheads="1"/>
          </p:cNvSpPr>
          <p:nvPr/>
        </p:nvSpPr>
        <p:spPr bwMode="ltGray">
          <a:xfrm>
            <a:off x="11113" y="0"/>
            <a:ext cx="9132887" cy="1125538"/>
          </a:xfrm>
          <a:prstGeom prst="rect">
            <a:avLst/>
          </a:prstGeom>
          <a:solidFill>
            <a:schemeClr val="accent1"/>
          </a:solidFill>
          <a:ln w="9525">
            <a:noFill/>
            <a:miter lim="800000"/>
            <a:headEnd/>
            <a:tailEnd/>
          </a:ln>
          <a:effectLst/>
        </p:spPr>
        <p:txBody>
          <a:bodyPr wrap="none" anchor="ctr"/>
          <a:lstStyle/>
          <a:p>
            <a:pPr>
              <a:defRPr/>
            </a:pPr>
            <a:endParaRPr lang="en-US"/>
          </a:p>
        </p:txBody>
      </p:sp>
      <p:grpSp>
        <p:nvGrpSpPr>
          <p:cNvPr id="1030" name="Group 3"/>
          <p:cNvGrpSpPr>
            <a:grpSpLocks/>
          </p:cNvGrpSpPr>
          <p:nvPr/>
        </p:nvGrpSpPr>
        <p:grpSpPr bwMode="auto">
          <a:xfrm>
            <a:off x="0" y="879475"/>
            <a:ext cx="9144000" cy="144463"/>
            <a:chOff x="1519" y="554"/>
            <a:chExt cx="4241" cy="91"/>
          </a:xfrm>
        </p:grpSpPr>
        <p:sp>
          <p:nvSpPr>
            <p:cNvPr id="93188" name="Line 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p:spPr>
          <p:txBody>
            <a:bodyPr/>
            <a:lstStyle/>
            <a:p>
              <a:pPr>
                <a:defRPr/>
              </a:pPr>
              <a:endParaRPr lang="en-US"/>
            </a:p>
          </p:txBody>
        </p:sp>
        <p:sp>
          <p:nvSpPr>
            <p:cNvPr id="93189" name="Line 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p:spPr>
          <p:txBody>
            <a:bodyPr/>
            <a:lstStyle/>
            <a:p>
              <a:pPr>
                <a:defRPr/>
              </a:pPr>
              <a:endParaRPr lang="en-US"/>
            </a:p>
          </p:txBody>
        </p:sp>
        <p:sp>
          <p:nvSpPr>
            <p:cNvPr id="93190" name="Line 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p:spPr>
          <p:txBody>
            <a:bodyPr/>
            <a:lstStyle/>
            <a:p>
              <a:pPr>
                <a:defRPr/>
              </a:pPr>
              <a:endParaRPr lang="en-US"/>
            </a:p>
          </p:txBody>
        </p:sp>
      </p:grpSp>
      <p:grpSp>
        <p:nvGrpSpPr>
          <p:cNvPr id="1031" name="Group 7"/>
          <p:cNvGrpSpPr>
            <a:grpSpLocks/>
          </p:cNvGrpSpPr>
          <p:nvPr/>
        </p:nvGrpSpPr>
        <p:grpSpPr bwMode="auto">
          <a:xfrm>
            <a:off x="0" y="-11113"/>
            <a:ext cx="2341563" cy="1123951"/>
            <a:chOff x="0" y="0"/>
            <a:chExt cx="1475" cy="694"/>
          </a:xfrm>
        </p:grpSpPr>
        <p:graphicFrame>
          <p:nvGraphicFramePr>
            <p:cNvPr id="1026" name="Object 8"/>
            <p:cNvGraphicFramePr>
              <a:graphicFrameLocks noChangeAspect="1"/>
            </p:cNvGraphicFramePr>
            <p:nvPr/>
          </p:nvGraphicFramePr>
          <p:xfrm>
            <a:off x="695" y="0"/>
            <a:ext cx="780" cy="692"/>
          </p:xfrm>
          <a:graphic>
            <a:graphicData uri="http://schemas.openxmlformats.org/presentationml/2006/ole">
              <mc:AlternateContent xmlns:mc="http://schemas.openxmlformats.org/markup-compatibility/2006">
                <mc:Choice xmlns:v="urn:schemas-microsoft-com:vml" Requires="v">
                  <p:oleObj spid="_x0000_s1028" name="Image" r:id="rId16" imgW="3646321" imgH="3931376" progId="">
                    <p:embed/>
                  </p:oleObj>
                </mc:Choice>
                <mc:Fallback>
                  <p:oleObj name="Image" r:id="rId16" imgW="3646321" imgH="3931376" progId="">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b="11470"/>
                        <a:stretch>
                          <a:fillRect/>
                        </a:stretch>
                      </p:blipFill>
                      <p:spPr bwMode="auto">
                        <a:xfrm>
                          <a:off x="695" y="0"/>
                          <a:ext cx="780" cy="692"/>
                        </a:xfrm>
                        <a:prstGeom prst="rect">
                          <a:avLst/>
                        </a:prstGeom>
                        <a:noFill/>
                        <a:ln>
                          <a:noFill/>
                        </a:ln>
                        <a:effectLst/>
                        <a:extLst>
                          <a:ext uri="{909E8E84-426E-40DD-AFC4-6F175D3DCCD1}">
                            <a14:hiddenFill xmlns:a14="http://schemas.microsoft.com/office/drawing/2010/main">
                              <a:solidFill>
                                <a:srgbClr val="2D6BC7"/>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27" name="Object 9"/>
            <p:cNvGraphicFramePr>
              <a:graphicFrameLocks noChangeAspect="1"/>
            </p:cNvGraphicFramePr>
            <p:nvPr/>
          </p:nvGraphicFramePr>
          <p:xfrm>
            <a:off x="0" y="0"/>
            <a:ext cx="737" cy="694"/>
          </p:xfrm>
          <a:graphic>
            <a:graphicData uri="http://schemas.openxmlformats.org/presentationml/2006/ole">
              <mc:AlternateContent xmlns:mc="http://schemas.openxmlformats.org/markup-compatibility/2006">
                <mc:Choice xmlns:v="urn:schemas-microsoft-com:vml" Requires="v">
                  <p:oleObj spid="_x0000_s1029" name="Image" r:id="rId18" imgW="2575783" imgH="2545301" progId="">
                    <p:embed/>
                  </p:oleObj>
                </mc:Choice>
                <mc:Fallback>
                  <p:oleObj name="Image" r:id="rId18" imgW="2575783" imgH="2545301" progId="">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737" cy="694"/>
                        </a:xfrm>
                        <a:prstGeom prst="rect">
                          <a:avLst/>
                        </a:prstGeom>
                        <a:noFill/>
                        <a:ln>
                          <a:noFill/>
                        </a:ln>
                        <a:effectLst/>
                        <a:extLst>
                          <a:ext uri="{909E8E84-426E-40DD-AFC4-6F175D3DCCD1}">
                            <a14:hiddenFill xmlns:a14="http://schemas.microsoft.com/office/drawing/2010/main">
                              <a:solidFill>
                                <a:srgbClr val="2D6BC7"/>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pSp>
      <p:sp>
        <p:nvSpPr>
          <p:cNvPr id="1032" name="Rectangle 10"/>
          <p:cNvSpPr>
            <a:spLocks noGrp="1" noChangeArrowheads="1"/>
          </p:cNvSpPr>
          <p:nvPr>
            <p:ph type="title"/>
          </p:nvPr>
        </p:nvSpPr>
        <p:spPr bwMode="auto">
          <a:xfrm>
            <a:off x="2514600" y="228600"/>
            <a:ext cx="6324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3" name="Rectangle 11"/>
          <p:cNvSpPr>
            <a:spLocks noGrp="1" noChangeArrowheads="1"/>
          </p:cNvSpPr>
          <p:nvPr>
            <p:ph type="body" idx="1"/>
          </p:nvPr>
        </p:nvSpPr>
        <p:spPr bwMode="auto">
          <a:xfrm>
            <a:off x="457200" y="12954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96" name="Rectangle 12"/>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accent1"/>
                </a:solidFill>
              </a:defRPr>
            </a:lvl1pPr>
          </a:lstStyle>
          <a:p>
            <a:pPr>
              <a:defRPr/>
            </a:pPr>
            <a:fld id="{8E2E33F9-E28E-47D7-983D-16B274F686B9}" type="datetimeFigureOut">
              <a:rPr lang="ar-SA"/>
              <a:pPr>
                <a:defRPr/>
              </a:pPr>
              <a:t>17/03/1447</a:t>
            </a:fld>
            <a:endParaRPr lang="en-US"/>
          </a:p>
        </p:txBody>
      </p:sp>
      <p:sp>
        <p:nvSpPr>
          <p:cNvPr id="93197" name="Rectangle 13"/>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accent1"/>
                </a:solidFill>
              </a:defRPr>
            </a:lvl1pPr>
          </a:lstStyle>
          <a:p>
            <a:pPr>
              <a:defRPr/>
            </a:pPr>
            <a:endParaRPr lang="en-US"/>
          </a:p>
        </p:txBody>
      </p:sp>
      <p:sp>
        <p:nvSpPr>
          <p:cNvPr id="93198" name="Rectangle 14"/>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accent1"/>
                </a:solidFill>
              </a:defRPr>
            </a:lvl1pPr>
          </a:lstStyle>
          <a:p>
            <a:pPr>
              <a:defRPr/>
            </a:pPr>
            <a:fld id="{0229B16E-4566-43B4-A637-E31906C4C728}" type="slidenum">
              <a:rPr lang="ar-SA"/>
              <a:pPr>
                <a:defRPr/>
              </a:pPr>
              <a:t>‹#›</a:t>
            </a:fld>
            <a:endParaRPr lang="en-US"/>
          </a:p>
        </p:txBody>
      </p:sp>
      <p:grpSp>
        <p:nvGrpSpPr>
          <p:cNvPr id="1037" name="Group 15"/>
          <p:cNvGrpSpPr>
            <a:grpSpLocks/>
          </p:cNvGrpSpPr>
          <p:nvPr/>
        </p:nvGrpSpPr>
        <p:grpSpPr bwMode="auto">
          <a:xfrm>
            <a:off x="0" y="1109663"/>
            <a:ext cx="9144000" cy="169862"/>
            <a:chOff x="0" y="699"/>
            <a:chExt cx="5760" cy="107"/>
          </a:xfrm>
        </p:grpSpPr>
        <p:sp>
          <p:nvSpPr>
            <p:cNvPr id="93200" name="Rectangle 16"/>
            <p:cNvSpPr>
              <a:spLocks noChangeArrowheads="1"/>
            </p:cNvSpPr>
            <p:nvPr userDrawn="1"/>
          </p:nvSpPr>
          <p:spPr bwMode="gray">
            <a:xfrm>
              <a:off x="0" y="699"/>
              <a:ext cx="5760" cy="45"/>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93201" name="Rectangle 17"/>
            <p:cNvSpPr>
              <a:spLocks noChangeArrowheads="1"/>
            </p:cNvSpPr>
            <p:nvPr userDrawn="1"/>
          </p:nvSpPr>
          <p:spPr bwMode="gray">
            <a:xfrm>
              <a:off x="1476" y="713"/>
              <a:ext cx="4284" cy="93"/>
            </a:xfrm>
            <a:prstGeom prst="rect">
              <a:avLst/>
            </a:prstGeom>
            <a:solidFill>
              <a:schemeClr val="tx2"/>
            </a:solidFill>
            <a:ln w="9525">
              <a:noFill/>
              <a:miter lim="800000"/>
              <a:headEnd/>
              <a:tailEnd/>
            </a:ln>
            <a:effectLst/>
          </p:spPr>
          <p:txBody>
            <a:bodyPr wrap="none" anchor="ct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93"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pitchFamily="34" charset="0"/>
        </a:defRPr>
      </a:lvl2pPr>
      <a:lvl3pPr algn="r" rtl="0" eaLnBrk="0" fontAlgn="base" hangingPunct="0">
        <a:spcBef>
          <a:spcPct val="0"/>
        </a:spcBef>
        <a:spcAft>
          <a:spcPct val="0"/>
        </a:spcAft>
        <a:defRPr sz="4000">
          <a:solidFill>
            <a:schemeClr val="bg1"/>
          </a:solidFill>
          <a:latin typeface="Arial" pitchFamily="34" charset="0"/>
        </a:defRPr>
      </a:lvl3pPr>
      <a:lvl4pPr algn="r" rtl="0" eaLnBrk="0" fontAlgn="base" hangingPunct="0">
        <a:spcBef>
          <a:spcPct val="0"/>
        </a:spcBef>
        <a:spcAft>
          <a:spcPct val="0"/>
        </a:spcAft>
        <a:defRPr sz="4000">
          <a:solidFill>
            <a:schemeClr val="bg1"/>
          </a:solidFill>
          <a:latin typeface="Arial" pitchFamily="34" charset="0"/>
        </a:defRPr>
      </a:lvl4pPr>
      <a:lvl5pPr algn="r" rtl="0" eaLnBrk="0" fontAlgn="base" hangingPunct="0">
        <a:spcBef>
          <a:spcPct val="0"/>
        </a:spcBef>
        <a:spcAft>
          <a:spcPct val="0"/>
        </a:spcAft>
        <a:defRPr sz="4000">
          <a:solidFill>
            <a:schemeClr val="bg1"/>
          </a:solidFill>
          <a:latin typeface="Arial" pitchFamily="34" charset="0"/>
        </a:defRPr>
      </a:lvl5pPr>
      <a:lvl6pPr marL="457200" algn="r" rtl="0" fontAlgn="base">
        <a:spcBef>
          <a:spcPct val="0"/>
        </a:spcBef>
        <a:spcAft>
          <a:spcPct val="0"/>
        </a:spcAft>
        <a:defRPr sz="4000">
          <a:solidFill>
            <a:schemeClr val="bg1"/>
          </a:solidFill>
          <a:latin typeface="Arial" pitchFamily="34" charset="0"/>
        </a:defRPr>
      </a:lvl6pPr>
      <a:lvl7pPr marL="914400" algn="r" rtl="0" fontAlgn="base">
        <a:spcBef>
          <a:spcPct val="0"/>
        </a:spcBef>
        <a:spcAft>
          <a:spcPct val="0"/>
        </a:spcAft>
        <a:defRPr sz="4000">
          <a:solidFill>
            <a:schemeClr val="bg1"/>
          </a:solidFill>
          <a:latin typeface="Arial" pitchFamily="34" charset="0"/>
        </a:defRPr>
      </a:lvl7pPr>
      <a:lvl8pPr marL="1371600" algn="r" rtl="0" fontAlgn="base">
        <a:spcBef>
          <a:spcPct val="0"/>
        </a:spcBef>
        <a:spcAft>
          <a:spcPct val="0"/>
        </a:spcAft>
        <a:defRPr sz="4000">
          <a:solidFill>
            <a:schemeClr val="bg1"/>
          </a:solidFill>
          <a:latin typeface="Arial" pitchFamily="34" charset="0"/>
        </a:defRPr>
      </a:lvl8pPr>
      <a:lvl9pPr marL="1828800" algn="r"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hyperlink" Target="http://images.google.com/imgres?imgurl=http://encyclopedia.lockergnome.com/s/image/upload.wikimedia.org/wikipedia/en/thumb/d/d6/250px-Floppy_disk_drive_top_(cover_removed).jpg&amp;imgrefurl=http://encyclopedia.lockergnome.com/s/b/Floppy_disk&amp;h=253&amp;w=250&amp;sz=12&amp;tbnid=Qr09NclCur4J:&amp;tbnh=106&amp;tbnw=104&amp;hl=en&amp;start=14&amp;prev=/images?q=Floppy+Disk+Drive+&amp;svnum=10&amp;hl=en&amp;lr=&amp;safe=active" TargetMode="External"/><Relationship Id="rId1" Type="http://schemas.openxmlformats.org/officeDocument/2006/relationships/slideLayout" Target="../slideLayouts/slideLayout7.xml"/><Relationship Id="rId6" Type="http://schemas.openxmlformats.org/officeDocument/2006/relationships/hyperlink" Target="http://images.google.com.sa/imgres?imgurl=http://www.census.gov/apsd/techdoc/disk-cd.gif&amp;imgrefurl=http://www.census.gov/apsd/techdoc/&amp;h=161&amp;w=162&amp;sz=11&amp;hl=ar&amp;start=104&amp;tbnid=0AwD3Rh-cBW4uM:&amp;tbnh=97&amp;tbnw=98&amp;prev=/images?q=CD&amp;start=100&amp;ndsp=20&amp;svnum=10&amp;hl=ar&amp;lr=&amp;safe=active&amp;sa=N" TargetMode="External"/><Relationship Id="rId5" Type="http://schemas.openxmlformats.org/officeDocument/2006/relationships/image" Target="../media/image53.jpeg"/><Relationship Id="rId4" Type="http://schemas.openxmlformats.org/officeDocument/2006/relationships/hyperlink" Target="http://images.google.com/imgres?imgurl=http://www.notebooksbilliger.de/images/05K9276_gross.jpg&amp;imgrefurl=http://www.notebooksbilliger.de/product_info.php/ibm_floppy_disk_drive_portable_usb_05k9276&amp;h=200&amp;w=270&amp;sz=53&amp;tbnid=e0_hoUYZxWUJ:&amp;tbnh=80&amp;tbnw=108&amp;hl=en&amp;start=10&amp;prev=/images?q=Floppy+Disk+Drive+&amp;svnum=10&amp;hl=en&amp;lr=&amp;safe=activ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jpeg"/></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type="body" idx="4294967295"/>
          </p:nvPr>
        </p:nvSpPr>
        <p:spPr>
          <a:xfrm>
            <a:off x="323850" y="1411288"/>
            <a:ext cx="8540750" cy="5257800"/>
          </a:xfrm>
        </p:spPr>
        <p:txBody>
          <a:bodyPr/>
          <a:lstStyle/>
          <a:p>
            <a:pPr algn="r" rtl="1" eaLnBrk="1" hangingPunct="1">
              <a:defRPr/>
            </a:pPr>
            <a:endParaRPr lang="ar-SA" sz="3400" b="1" dirty="0">
              <a:solidFill>
                <a:schemeClr val="hlink"/>
              </a:solidFill>
              <a:effectLst>
                <a:outerShdw blurRad="38100" dist="38100" dir="2700000" algn="tl">
                  <a:srgbClr val="C0C0C0"/>
                </a:outerShdw>
              </a:effectLst>
            </a:endParaRPr>
          </a:p>
          <a:p>
            <a:pPr algn="ct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دورة تعليمة ذاتية</a:t>
            </a:r>
          </a:p>
          <a:p>
            <a:pPr algn="ctr" rtl="1" eaLnBrk="1" hangingPunct="1">
              <a:buFont typeface="Wingdings" pitchFamily="2" charset="2"/>
              <a:buNone/>
              <a:defRPr/>
            </a:pPr>
            <a:endParaRPr lang="ar-SA" sz="3400" b="1" dirty="0">
              <a:solidFill>
                <a:schemeClr val="hlink"/>
              </a:solidFill>
              <a:effectLst>
                <a:outerShdw blurRad="38100" dist="38100" dir="2700000" algn="tl">
                  <a:srgbClr val="C0C0C0"/>
                </a:outerShdw>
              </a:effectLst>
            </a:endParaRPr>
          </a:p>
          <a:p>
            <a:pPr algn="ct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رقم المقرر: 003</a:t>
            </a:r>
          </a:p>
          <a:p>
            <a:pPr algn="ctr" rtl="1" eaLnBrk="1" hangingPunct="1">
              <a:buFont typeface="Wingdings" pitchFamily="2" charset="2"/>
              <a:buNone/>
              <a:defRPr/>
            </a:pPr>
            <a:endParaRPr lang="ar-SA" sz="3400" b="1" dirty="0">
              <a:solidFill>
                <a:schemeClr val="hlink"/>
              </a:solidFill>
              <a:effectLst>
                <a:outerShdw blurRad="38100" dist="38100" dir="2700000" algn="tl">
                  <a:srgbClr val="C0C0C0"/>
                </a:outerShdw>
              </a:effectLst>
            </a:endParaRPr>
          </a:p>
          <a:p>
            <a:pPr algn="ct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الحزء الاول</a:t>
            </a:r>
          </a:p>
          <a:p>
            <a:pPr algn="ct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اساسيات نظام الحاسوب</a:t>
            </a:r>
          </a:p>
          <a:p>
            <a:pPr algn="r" rtl="1" eaLnBrk="1" hangingPunct="1">
              <a:defRPr/>
            </a:pPr>
            <a:endParaRPr lang="ar-SA" sz="3400" b="1" dirty="0">
              <a:solidFill>
                <a:schemeClr val="hlink"/>
              </a:solidFill>
              <a:effectLst>
                <a:outerShdw blurRad="38100" dist="38100" dir="2700000" algn="tl">
                  <a:srgbClr val="C0C0C0"/>
                </a:outerShdw>
              </a:effectLst>
            </a:endParaRPr>
          </a:p>
          <a:p>
            <a:pPr algn="r" rtl="1" eaLnBrk="1" hangingPunct="1">
              <a:defRPr/>
            </a:pPr>
            <a:endParaRPr lang="ar-SA" sz="3400" b="1" dirty="0">
              <a:solidFill>
                <a:schemeClr val="hlink"/>
              </a:solidFill>
              <a:effectLst>
                <a:outerShdw blurRad="38100" dist="38100" dir="2700000" algn="tl">
                  <a:srgbClr val="C0C0C0"/>
                </a:outerShdw>
              </a:effectLst>
            </a:endParaRPr>
          </a:p>
          <a:p>
            <a:pPr algn="r" rtl="1" eaLnBrk="1" hangingPunct="1">
              <a:buFont typeface="Wingdings" pitchFamily="2" charset="2"/>
              <a:buNone/>
              <a:defRPr/>
            </a:pPr>
            <a:r>
              <a:rPr lang="ar-SA" dirty="0">
                <a:effectLst>
                  <a:outerShdw blurRad="38100" dist="38100" dir="2700000" algn="tl">
                    <a:srgbClr val="C0C0C0"/>
                  </a:outerShdw>
                </a:effectLst>
              </a:rPr>
              <a:t>		</a:t>
            </a:r>
            <a:endParaRPr lang="ar-SA" dirty="0">
              <a:effectLst>
                <a:outerShdw blurRad="38100" dist="38100" dir="2700000" algn="tl">
                  <a:srgbClr val="C0C0C0"/>
                </a:outerShdw>
              </a:effectLst>
              <a:cs typeface="Arial" pitchFamily="34" charset="0"/>
            </a:endParaRPr>
          </a:p>
        </p:txBody>
      </p:sp>
      <p:sp>
        <p:nvSpPr>
          <p:cNvPr id="41988" name="Rectangle 4"/>
          <p:cNvSpPr>
            <a:spLocks noRot="1" noChangeArrowheads="1"/>
          </p:cNvSpPr>
          <p:nvPr/>
        </p:nvSpPr>
        <p:spPr bwMode="auto">
          <a:xfrm>
            <a:off x="2514600" y="228600"/>
            <a:ext cx="6324600" cy="533400"/>
          </a:xfrm>
          <a:prstGeom prst="rect">
            <a:avLst/>
          </a:prstGeom>
          <a:noFill/>
          <a:ln w="9525">
            <a:noFill/>
            <a:miter lim="800000"/>
            <a:headEnd/>
            <a:tailEnd/>
          </a:ln>
          <a:effectLst/>
        </p:spPr>
        <p:txBody>
          <a:bodyPr anchor="ctr"/>
          <a:lstStyle/>
          <a:p>
            <a:pPr algn="r">
              <a:defRPr/>
            </a:pPr>
            <a:endParaRPr lang="en-US" sz="4000" dirty="0">
              <a:solidFill>
                <a:schemeClr val="bg1"/>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9699">
                                            <p:txEl>
                                              <p:pRg st="1" end="1"/>
                                            </p:txEl>
                                          </p:spTgt>
                                        </p:tgtEl>
                                        <p:attrNameLst>
                                          <p:attrName>style.visibility</p:attrName>
                                        </p:attrNameLst>
                                      </p:cBhvr>
                                      <p:to>
                                        <p:strVal val="visible"/>
                                      </p:to>
                                    </p:set>
                                    <p:anim calcmode="discrete" valueType="clr">
                                      <p:cBhvr override="childStyle">
                                        <p:cTn id="7" dur="80"/>
                                        <p:tgtEl>
                                          <p:spTgt spid="296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9">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29699">
                                            <p:txEl>
                                              <p:pRg st="1" end="1"/>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9699">
                                            <p:txEl>
                                              <p:pRg st="3" end="3"/>
                                            </p:txEl>
                                          </p:spTgt>
                                        </p:tgtEl>
                                        <p:attrNameLst>
                                          <p:attrName>style.visibility</p:attrName>
                                        </p:attrNameLst>
                                      </p:cBhvr>
                                      <p:to>
                                        <p:strVal val="visible"/>
                                      </p:to>
                                    </p:set>
                                    <p:anim calcmode="discrete" valueType="clr">
                                      <p:cBhvr override="childStyle">
                                        <p:cTn id="12" dur="80"/>
                                        <p:tgtEl>
                                          <p:spTgt spid="296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9699">
                                            <p:txEl>
                                              <p:pRg st="3" end="3"/>
                                            </p:txEl>
                                          </p:spTgt>
                                        </p:tgtEl>
                                        <p:attrNameLst>
                                          <p:attrName>fillcolor</p:attrName>
                                        </p:attrNameLst>
                                      </p:cBhvr>
                                      <p:tavLst>
                                        <p:tav tm="0">
                                          <p:val>
                                            <p:clrVal>
                                              <a:schemeClr val="accent2"/>
                                            </p:clrVal>
                                          </p:val>
                                        </p:tav>
                                        <p:tav tm="50000">
                                          <p:val>
                                            <p:clrVal>
                                              <a:schemeClr val="hlink"/>
                                            </p:clrVal>
                                          </p:val>
                                        </p:tav>
                                      </p:tavLst>
                                    </p:anim>
                                    <p:set>
                                      <p:cBhvr>
                                        <p:cTn id="14" dur="80"/>
                                        <p:tgtEl>
                                          <p:spTgt spid="29699">
                                            <p:txEl>
                                              <p:pRg st="3" end="3"/>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9699">
                                            <p:txEl>
                                              <p:pRg st="5" end="5"/>
                                            </p:txEl>
                                          </p:spTgt>
                                        </p:tgtEl>
                                        <p:attrNameLst>
                                          <p:attrName>style.visibility</p:attrName>
                                        </p:attrNameLst>
                                      </p:cBhvr>
                                      <p:to>
                                        <p:strVal val="visible"/>
                                      </p:to>
                                    </p:set>
                                    <p:anim calcmode="discrete" valueType="clr">
                                      <p:cBhvr override="childStyle">
                                        <p:cTn id="19" dur="80"/>
                                        <p:tgtEl>
                                          <p:spTgt spid="2969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9699">
                                            <p:txEl>
                                              <p:pRg st="5" end="5"/>
                                            </p:txEl>
                                          </p:spTgt>
                                        </p:tgtEl>
                                        <p:attrNameLst>
                                          <p:attrName>fillcolor</p:attrName>
                                        </p:attrNameLst>
                                      </p:cBhvr>
                                      <p:tavLst>
                                        <p:tav tm="0">
                                          <p:val>
                                            <p:clrVal>
                                              <a:schemeClr val="accent2"/>
                                            </p:clrVal>
                                          </p:val>
                                        </p:tav>
                                        <p:tav tm="50000">
                                          <p:val>
                                            <p:clrVal>
                                              <a:schemeClr val="hlink"/>
                                            </p:clrVal>
                                          </p:val>
                                        </p:tav>
                                      </p:tavLst>
                                    </p:anim>
                                    <p:set>
                                      <p:cBhvr>
                                        <p:cTn id="21" dur="80"/>
                                        <p:tgtEl>
                                          <p:spTgt spid="29699">
                                            <p:txEl>
                                              <p:pRg st="5" end="5"/>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9699">
                                            <p:txEl>
                                              <p:pRg st="6" end="6"/>
                                            </p:txEl>
                                          </p:spTgt>
                                        </p:tgtEl>
                                        <p:attrNameLst>
                                          <p:attrName>style.visibility</p:attrName>
                                        </p:attrNameLst>
                                      </p:cBhvr>
                                      <p:to>
                                        <p:strVal val="visible"/>
                                      </p:to>
                                    </p:set>
                                    <p:anim calcmode="discrete" valueType="clr">
                                      <p:cBhvr override="childStyle">
                                        <p:cTn id="26" dur="80"/>
                                        <p:tgtEl>
                                          <p:spTgt spid="2969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9699">
                                            <p:txEl>
                                              <p:pRg st="6" end="6"/>
                                            </p:txEl>
                                          </p:spTgt>
                                        </p:tgtEl>
                                        <p:attrNameLst>
                                          <p:attrName>fillcolor</p:attrName>
                                        </p:attrNameLst>
                                      </p:cBhvr>
                                      <p:tavLst>
                                        <p:tav tm="0">
                                          <p:val>
                                            <p:clrVal>
                                              <a:schemeClr val="accent2"/>
                                            </p:clrVal>
                                          </p:val>
                                        </p:tav>
                                        <p:tav tm="50000">
                                          <p:val>
                                            <p:clrVal>
                                              <a:schemeClr val="hlink"/>
                                            </p:clrVal>
                                          </p:val>
                                        </p:tav>
                                      </p:tavLst>
                                    </p:anim>
                                    <p:set>
                                      <p:cBhvr>
                                        <p:cTn id="28" dur="80"/>
                                        <p:tgtEl>
                                          <p:spTgt spid="29699">
                                            <p:txEl>
                                              <p:pRg st="6" end="6"/>
                                            </p:txEl>
                                          </p:spTgt>
                                        </p:tgtEl>
                                        <p:attrNameLst>
                                          <p:attrName>fill.type</p:attrName>
                                        </p:attrNameLst>
                                      </p:cBhvr>
                                      <p:to>
                                        <p:strVal val="solid"/>
                                      </p:to>
                                    </p:set>
                                  </p:childTnLst>
                                </p:cTn>
                              </p:par>
                              <p:par>
                                <p:cTn id="29" presetID="27" presetClass="entr" presetSubtype="0" fill="hold" grpId="0" nodeType="withEffect">
                                  <p:stCondLst>
                                    <p:cond delay="0"/>
                                  </p:stCondLst>
                                  <p:iterate type="lt">
                                    <p:tmPct val="50000"/>
                                  </p:iterate>
                                  <p:childTnLst>
                                    <p:set>
                                      <p:cBhvr>
                                        <p:cTn id="30" dur="1" fill="hold">
                                          <p:stCondLst>
                                            <p:cond delay="0"/>
                                          </p:stCondLst>
                                        </p:cTn>
                                        <p:tgtEl>
                                          <p:spTgt spid="29699">
                                            <p:txEl>
                                              <p:pRg st="9" end="9"/>
                                            </p:txEl>
                                          </p:spTgt>
                                        </p:tgtEl>
                                        <p:attrNameLst>
                                          <p:attrName>style.visibility</p:attrName>
                                        </p:attrNameLst>
                                      </p:cBhvr>
                                      <p:to>
                                        <p:strVal val="visible"/>
                                      </p:to>
                                    </p:set>
                                    <p:anim calcmode="discrete" valueType="clr">
                                      <p:cBhvr override="childStyle">
                                        <p:cTn id="31" dur="80"/>
                                        <p:tgtEl>
                                          <p:spTgt spid="29699">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9699">
                                            <p:txEl>
                                              <p:pRg st="9" end="9"/>
                                            </p:txEl>
                                          </p:spTgt>
                                        </p:tgtEl>
                                        <p:attrNameLst>
                                          <p:attrName>fillcolor</p:attrName>
                                        </p:attrNameLst>
                                      </p:cBhvr>
                                      <p:tavLst>
                                        <p:tav tm="0">
                                          <p:val>
                                            <p:clrVal>
                                              <a:schemeClr val="accent2"/>
                                            </p:clrVal>
                                          </p:val>
                                        </p:tav>
                                        <p:tav tm="50000">
                                          <p:val>
                                            <p:clrVal>
                                              <a:schemeClr val="hlink"/>
                                            </p:clrVal>
                                          </p:val>
                                        </p:tav>
                                      </p:tavLst>
                                    </p:anim>
                                    <p:set>
                                      <p:cBhvr>
                                        <p:cTn id="33" dur="80"/>
                                        <p:tgtEl>
                                          <p:spTgt spid="29699">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Rot="1" noChangeArrowheads="1"/>
          </p:cNvSpPr>
          <p:nvPr/>
        </p:nvSpPr>
        <p:spPr bwMode="auto">
          <a:xfrm>
            <a:off x="2357438" y="228600"/>
            <a:ext cx="6481762" cy="533400"/>
          </a:xfrm>
          <a:prstGeom prst="rect">
            <a:avLst/>
          </a:prstGeom>
          <a:noFill/>
          <a:ln w="9525">
            <a:noFill/>
            <a:miter lim="800000"/>
            <a:headEnd/>
            <a:tailEnd/>
          </a:ln>
          <a:effectLst/>
        </p:spPr>
        <p:txBody>
          <a:bodyPr anchor="ctr"/>
          <a:lstStyle/>
          <a:p>
            <a:pPr algn="r">
              <a:defRPr/>
            </a:pPr>
            <a:r>
              <a:rPr lang="ar-SA" sz="2800" dirty="0">
                <a:solidFill>
                  <a:schemeClr val="bg1"/>
                </a:solidFill>
                <a:effectLst>
                  <a:outerShdw blurRad="38100" dist="38100" dir="2700000" algn="tl">
                    <a:srgbClr val="C0C0C0"/>
                  </a:outerShdw>
                </a:effectLst>
              </a:rPr>
              <a:t>الدرس الاول: مفهوم الحاسوب وانواعه</a:t>
            </a:r>
            <a:endParaRPr lang="en-US" sz="2800" dirty="0">
              <a:solidFill>
                <a:schemeClr val="bg1"/>
              </a:solidFill>
            </a:endParaRPr>
          </a:p>
        </p:txBody>
      </p:sp>
      <p:sp>
        <p:nvSpPr>
          <p:cNvPr id="15363" name="Rectangle 3"/>
          <p:cNvSpPr>
            <a:spLocks noChangeArrowheads="1"/>
          </p:cNvSpPr>
          <p:nvPr/>
        </p:nvSpPr>
        <p:spPr bwMode="auto">
          <a:xfrm>
            <a:off x="285750" y="4643438"/>
            <a:ext cx="8501063" cy="2514600"/>
          </a:xfrm>
          <a:prstGeom prst="rect">
            <a:avLst/>
          </a:prstGeom>
          <a:noFill/>
          <a:ln w="9525">
            <a:noFill/>
            <a:miter lim="800000"/>
            <a:headEnd/>
            <a:tailEnd/>
          </a:ln>
        </p:spPr>
        <p:txBody>
          <a:bodyPr/>
          <a:lstStyle/>
          <a:p>
            <a:pPr marL="342900" indent="-342900" algn="r" rtl="1">
              <a:lnSpc>
                <a:spcPct val="80000"/>
              </a:lnSpc>
              <a:spcBef>
                <a:spcPct val="20000"/>
              </a:spcBef>
              <a:buClr>
                <a:srgbClr val="7B1717"/>
              </a:buClr>
              <a:buFont typeface="Wingdings" pitchFamily="2" charset="2"/>
              <a:buAutoNum type="arabicPeriod"/>
            </a:pPr>
            <a:r>
              <a:rPr lang="ar-SA" sz="2000"/>
              <a:t>تستخدم بيانات قياسية و هي البيانات التي تأخذ قيماً عديدة مثل (شدة الصوت، درجة الحرارة).</a:t>
            </a:r>
          </a:p>
          <a:p>
            <a:pPr marL="342900" indent="-342900" algn="r" rtl="1">
              <a:lnSpc>
                <a:spcPct val="80000"/>
              </a:lnSpc>
              <a:spcBef>
                <a:spcPct val="20000"/>
              </a:spcBef>
              <a:buClr>
                <a:srgbClr val="7B1717"/>
              </a:buClr>
              <a:buFont typeface="Wingdings" pitchFamily="2" charset="2"/>
              <a:buAutoNum type="arabicPeriod"/>
            </a:pPr>
            <a:r>
              <a:rPr lang="ar-SA" sz="2000"/>
              <a:t>تستخدم في حساب الخصائص الفيزيائية مثل (الأوزان، الضغوط، الحرارة)</a:t>
            </a:r>
          </a:p>
          <a:p>
            <a:pPr marL="342900" indent="-342900" algn="r" rtl="1">
              <a:lnSpc>
                <a:spcPct val="80000"/>
              </a:lnSpc>
              <a:spcBef>
                <a:spcPct val="20000"/>
              </a:spcBef>
              <a:buClr>
                <a:srgbClr val="7B1717"/>
              </a:buClr>
              <a:buFont typeface="Wingdings" pitchFamily="2" charset="2"/>
              <a:buAutoNum type="arabicPeriod"/>
            </a:pPr>
            <a:r>
              <a:rPr lang="ar-SA" sz="2000"/>
              <a:t>تستخدم في المراكز العلمية و الطبية و مراكز الأرصاد الجوية) و المرضى</a:t>
            </a:r>
          </a:p>
          <a:p>
            <a:pPr marL="342900" indent="-342900" algn="r" rtl="1">
              <a:lnSpc>
                <a:spcPct val="80000"/>
              </a:lnSpc>
              <a:spcBef>
                <a:spcPct val="20000"/>
              </a:spcBef>
              <a:buClr>
                <a:srgbClr val="7B1717"/>
              </a:buClr>
              <a:buFont typeface="Wingdings" pitchFamily="2" charset="2"/>
              <a:buAutoNum type="arabicPeriod"/>
            </a:pPr>
            <a:r>
              <a:rPr lang="ar-SA" sz="2000"/>
              <a:t> و أصبح لها القدرة على اتخاذ أو تسيير الأمور بالصورة التي تجدها مناسبة</a:t>
            </a:r>
            <a:r>
              <a:rPr lang="ar-SA" sz="2400"/>
              <a:t>.</a:t>
            </a:r>
            <a:endParaRPr lang="en-US" sz="2400"/>
          </a:p>
        </p:txBody>
      </p:sp>
      <p:pic>
        <p:nvPicPr>
          <p:cNvPr id="15364" name="Picture 9"/>
          <p:cNvPicPr>
            <a:picLocks noChangeAspect="1" noChangeArrowheads="1"/>
          </p:cNvPicPr>
          <p:nvPr/>
        </p:nvPicPr>
        <p:blipFill>
          <a:blip r:embed="rId2" cstate="print"/>
          <a:srcRect/>
          <a:stretch>
            <a:fillRect/>
          </a:stretch>
        </p:blipFill>
        <p:spPr bwMode="auto">
          <a:xfrm>
            <a:off x="428625" y="1357313"/>
            <a:ext cx="4643438" cy="2857500"/>
          </a:xfrm>
          <a:prstGeom prst="rect">
            <a:avLst/>
          </a:prstGeom>
          <a:noFill/>
          <a:ln w="9525">
            <a:noFill/>
            <a:miter lim="800000"/>
            <a:headEnd/>
            <a:tailEnd/>
          </a:ln>
        </p:spPr>
      </p:pic>
      <p:sp>
        <p:nvSpPr>
          <p:cNvPr id="15365" name="TextBox 4"/>
          <p:cNvSpPr txBox="1">
            <a:spLocks noChangeArrowheads="1"/>
          </p:cNvSpPr>
          <p:nvPr/>
        </p:nvSpPr>
        <p:spPr bwMode="auto">
          <a:xfrm>
            <a:off x="6286500" y="2071688"/>
            <a:ext cx="2352675" cy="800100"/>
          </a:xfrm>
          <a:prstGeom prst="rect">
            <a:avLst/>
          </a:prstGeom>
          <a:noFill/>
          <a:ln w="9525">
            <a:noFill/>
            <a:miter lim="800000"/>
            <a:headEnd/>
            <a:tailEnd/>
          </a:ln>
        </p:spPr>
        <p:txBody>
          <a:bodyPr wrap="none">
            <a:spAutoFit/>
          </a:bodyPr>
          <a:lstStyle/>
          <a:p>
            <a:r>
              <a:rPr lang="ar-SA" sz="2800" b="1">
                <a:solidFill>
                  <a:srgbClr val="0070C0"/>
                </a:solidFill>
              </a:rPr>
              <a:t>الحواسيب القياسية</a:t>
            </a:r>
            <a:endParaRPr lang="en-US" sz="2800" b="1">
              <a:solidFill>
                <a:srgbClr val="0070C0"/>
              </a:solidFill>
            </a:endParaRPr>
          </a:p>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idx="4294967295"/>
          </p:nvPr>
        </p:nvSpPr>
        <p:spPr>
          <a:xfrm>
            <a:off x="2357438" y="228600"/>
            <a:ext cx="6481762" cy="533400"/>
          </a:xfrm>
        </p:spPr>
        <p:txBody>
          <a:bodyPr/>
          <a:lstStyle/>
          <a:p>
            <a:pPr eaLnBrk="1" hangingPunct="1">
              <a:defRPr/>
            </a:pPr>
            <a:r>
              <a:rPr lang="ar-SA" sz="2800" dirty="0">
                <a:effectLst>
                  <a:outerShdw blurRad="38100" dist="38100" dir="2700000" algn="tl">
                    <a:srgbClr val="C0C0C0"/>
                  </a:outerShdw>
                </a:effectLst>
              </a:rPr>
              <a:t>الدرس الاول: مفهوم الحاسوب وانواعه</a:t>
            </a:r>
            <a:endParaRPr lang="en-US" sz="2800" dirty="0"/>
          </a:p>
        </p:txBody>
      </p:sp>
      <p:graphicFrame>
        <p:nvGraphicFramePr>
          <p:cNvPr id="2" name="Diagram 1">
            <a:extLst>
              <a:ext uri="{FF2B5EF4-FFF2-40B4-BE49-F238E27FC236}">
                <a16:creationId xmlns:a16="http://schemas.microsoft.com/office/drawing/2014/main" id="{FE0E1DAB-9C84-00DE-AEF5-FA361C0B62C9}"/>
              </a:ext>
            </a:extLst>
          </p:cNvPr>
          <p:cNvGraphicFramePr/>
          <p:nvPr/>
        </p:nvGraphicFramePr>
        <p:xfrm>
          <a:off x="500063" y="1571625"/>
          <a:ext cx="8358187" cy="428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4294967295"/>
          </p:nvPr>
        </p:nvSpPr>
        <p:spPr>
          <a:xfrm>
            <a:off x="2555875" y="1412875"/>
            <a:ext cx="6059488" cy="5257800"/>
          </a:xfrm>
        </p:spPr>
        <p:txBody>
          <a:bodyPr/>
          <a:lstStyle/>
          <a:p>
            <a:pPr marL="609600" indent="-609600" algn="r" rtl="1" eaLnBrk="1" hangingPunct="1">
              <a:lnSpc>
                <a:spcPct val="90000"/>
              </a:lnSpc>
              <a:buFont typeface="Wingdings" pitchFamily="2" charset="2"/>
              <a:buNone/>
              <a:defRPr/>
            </a:pPr>
            <a:r>
              <a:rPr lang="ar-SA" sz="2800" b="1" dirty="0">
                <a:solidFill>
                  <a:schemeClr val="hlink"/>
                </a:solidFill>
                <a:effectLst>
                  <a:outerShdw blurRad="38100" dist="38100" dir="2700000" algn="tl">
                    <a:srgbClr val="C0C0C0"/>
                  </a:outerShdw>
                </a:effectLst>
              </a:rPr>
              <a:t>الحاسبات العملاقة </a:t>
            </a:r>
            <a:r>
              <a:rPr lang="en-US" sz="2800" b="1" dirty="0">
                <a:solidFill>
                  <a:schemeClr val="hlink"/>
                </a:solidFill>
                <a:effectLst>
                  <a:outerShdw blurRad="38100" dist="38100" dir="2700000" algn="tl">
                    <a:srgbClr val="C0C0C0"/>
                  </a:outerShdw>
                </a:effectLst>
              </a:rPr>
              <a:t>(Super Computer)</a:t>
            </a:r>
            <a:r>
              <a:rPr lang="ar-SA" sz="2800" b="1" dirty="0">
                <a:solidFill>
                  <a:schemeClr val="hlink"/>
                </a:solidFill>
                <a:effectLst>
                  <a:outerShdw blurRad="38100" dist="38100" dir="2700000" algn="tl">
                    <a:srgbClr val="C0C0C0"/>
                  </a:outerShdw>
                </a:effectLst>
              </a:rPr>
              <a:t>:</a:t>
            </a:r>
          </a:p>
          <a:p>
            <a:pPr marL="609600" indent="-609600" algn="r" rtl="1" eaLnBrk="1" hangingPunct="1">
              <a:lnSpc>
                <a:spcPct val="90000"/>
              </a:lnSpc>
              <a:buClr>
                <a:srgbClr val="7B1717"/>
              </a:buClr>
              <a:buFont typeface="Wingdings" pitchFamily="2" charset="2"/>
              <a:buAutoNum type="arabicPeriod"/>
              <a:defRPr/>
            </a:pPr>
            <a:r>
              <a:rPr lang="ar-SA" sz="2800" dirty="0"/>
              <a:t>تعتبر آلات سريعة جداً و لديها القدرة على تشغيل العشرات من البرامج في وقت واحد.</a:t>
            </a:r>
          </a:p>
          <a:p>
            <a:pPr marL="609600" indent="-609600" algn="r" rtl="1" eaLnBrk="1" hangingPunct="1">
              <a:lnSpc>
                <a:spcPct val="90000"/>
              </a:lnSpc>
              <a:buClr>
                <a:srgbClr val="7B1717"/>
              </a:buClr>
              <a:buFont typeface="Wingdings" pitchFamily="2" charset="2"/>
              <a:buAutoNum type="arabicPeriod"/>
              <a:defRPr/>
            </a:pPr>
            <a:r>
              <a:rPr lang="ar-SA" sz="2800" dirty="0"/>
              <a:t>تخزين بلايين الأحرف في الذاكرة و يستخدم لهذا الهدف أحدث تقنيات التكنولوجيا.</a:t>
            </a:r>
          </a:p>
          <a:p>
            <a:pPr marL="609600" indent="-609600" algn="r" rtl="1" eaLnBrk="1" hangingPunct="1">
              <a:lnSpc>
                <a:spcPct val="90000"/>
              </a:lnSpc>
              <a:buClr>
                <a:srgbClr val="7B1717"/>
              </a:buClr>
              <a:buFont typeface="Wingdings" pitchFamily="2" charset="2"/>
              <a:buAutoNum type="arabicPeriod"/>
              <a:defRPr/>
            </a:pPr>
            <a:r>
              <a:rPr lang="ar-SA" sz="2800" dirty="0"/>
              <a:t>يمكن ربطها بالمئات من أجهزة الوحدات الطرفية.</a:t>
            </a:r>
          </a:p>
          <a:p>
            <a:pPr marL="609600" indent="-609600" algn="r" rtl="1" eaLnBrk="1" hangingPunct="1">
              <a:lnSpc>
                <a:spcPct val="90000"/>
              </a:lnSpc>
              <a:buClr>
                <a:srgbClr val="7B1717"/>
              </a:buClr>
              <a:buFont typeface="Wingdings" pitchFamily="2" charset="2"/>
              <a:buAutoNum type="arabicPeriod"/>
              <a:defRPr/>
            </a:pPr>
            <a:r>
              <a:rPr lang="ar-SA" sz="2800" dirty="0"/>
              <a:t>يمكن أن تصل تكلفة مثل هذه الأجهزة إلى ملايين الدولارات.</a:t>
            </a:r>
          </a:p>
          <a:p>
            <a:pPr marL="609600" indent="-609600" algn="r" rtl="1" eaLnBrk="1" hangingPunct="1">
              <a:lnSpc>
                <a:spcPct val="90000"/>
              </a:lnSpc>
              <a:buClr>
                <a:srgbClr val="7B1717"/>
              </a:buClr>
              <a:buFont typeface="Wingdings" pitchFamily="2" charset="2"/>
              <a:buAutoNum type="arabicPeriod"/>
              <a:defRPr/>
            </a:pPr>
            <a:r>
              <a:rPr lang="ar-SA" sz="2800" dirty="0"/>
              <a:t>تستخدم فقط في مجالات البحوث العلمية الحكومية و الجامعات و في المراكز الصناعية التطبيقية.</a:t>
            </a:r>
          </a:p>
        </p:txBody>
      </p:sp>
      <p:pic>
        <p:nvPicPr>
          <p:cNvPr id="16387" name="Picture 6"/>
          <p:cNvPicPr>
            <a:picLocks noChangeAspect="1" noChangeArrowheads="1"/>
          </p:cNvPicPr>
          <p:nvPr/>
        </p:nvPicPr>
        <p:blipFill>
          <a:blip r:embed="rId2" cstate="print"/>
          <a:srcRect/>
          <a:stretch>
            <a:fillRect/>
          </a:stretch>
        </p:blipFill>
        <p:spPr bwMode="auto">
          <a:xfrm>
            <a:off x="0" y="1571625"/>
            <a:ext cx="3000375" cy="2928938"/>
          </a:xfrm>
          <a:prstGeom prst="rect">
            <a:avLst/>
          </a:prstGeom>
          <a:noFill/>
          <a:ln w="9525">
            <a:noFill/>
            <a:miter lim="800000"/>
            <a:headEnd/>
            <a:tailEnd/>
          </a:ln>
        </p:spPr>
      </p:pic>
      <p:sp>
        <p:nvSpPr>
          <p:cNvPr id="5" name="Rectangle 2"/>
          <p:cNvSpPr txBox="1">
            <a:spLocks noRot="1" noChangeArrowheads="1"/>
          </p:cNvSpPr>
          <p:nvPr/>
        </p:nvSpPr>
        <p:spPr bwMode="auto">
          <a:xfrm>
            <a:off x="2286000" y="214313"/>
            <a:ext cx="6481763" cy="533400"/>
          </a:xfrm>
          <a:prstGeom prst="rect">
            <a:avLst/>
          </a:prstGeom>
          <a:noFill/>
          <a:ln w="9525">
            <a:noFill/>
            <a:miter lim="800000"/>
            <a:headEnd/>
            <a:tailEnd/>
          </a:ln>
          <a:effectLst/>
        </p:spPr>
        <p:txBody>
          <a:bodyPr anchor="ctr"/>
          <a:lstStyle/>
          <a:p>
            <a:pPr algn="r">
              <a:defRPr/>
            </a:pPr>
            <a:r>
              <a:rPr lang="ar-SA" sz="2800" kern="0" dirty="0">
                <a:solidFill>
                  <a:schemeClr val="bg1"/>
                </a:solidFill>
                <a:effectLst>
                  <a:outerShdw blurRad="38100" dist="38100" dir="2700000" algn="tl">
                    <a:srgbClr val="C0C0C0"/>
                  </a:outerShdw>
                </a:effectLst>
                <a:latin typeface="+mj-lt"/>
                <a:ea typeface="+mj-ea"/>
                <a:cs typeface="+mj-cs"/>
              </a:rPr>
              <a:t>الدرس الاول: مفهوم الحاسوب وانواعه</a:t>
            </a:r>
            <a:endParaRPr lang="en-US" sz="2800" kern="0" dirty="0">
              <a:solidFill>
                <a:schemeClr val="bg1"/>
              </a:solidFill>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4294967295"/>
          </p:nvPr>
        </p:nvSpPr>
        <p:spPr>
          <a:xfrm>
            <a:off x="3357563" y="1295400"/>
            <a:ext cx="5329237" cy="5026025"/>
          </a:xfrm>
        </p:spPr>
        <p:txBody>
          <a:bodyPr/>
          <a:lstStyle/>
          <a:p>
            <a:pPr marL="533400" indent="-533400" algn="r" rtl="1" eaLnBrk="1" hangingPunct="1">
              <a:buFont typeface="Wingdings" pitchFamily="2" charset="2"/>
              <a:buNone/>
              <a:defRPr/>
            </a:pPr>
            <a:r>
              <a:rPr lang="ar-SA" sz="2800" b="1" dirty="0">
                <a:solidFill>
                  <a:schemeClr val="hlink"/>
                </a:solidFill>
                <a:effectLst>
                  <a:outerShdw blurRad="38100" dist="38100" dir="2700000" algn="tl">
                    <a:srgbClr val="C0C0C0"/>
                  </a:outerShdw>
                </a:effectLst>
              </a:rPr>
              <a:t>الحاسبات الكبيرة </a:t>
            </a:r>
            <a:r>
              <a:rPr lang="en-US" sz="2800" b="1" dirty="0">
                <a:solidFill>
                  <a:schemeClr val="hlink"/>
                </a:solidFill>
                <a:effectLst>
                  <a:outerShdw blurRad="38100" dist="38100" dir="2700000" algn="tl">
                    <a:srgbClr val="C0C0C0"/>
                  </a:outerShdw>
                </a:effectLst>
              </a:rPr>
              <a:t>(Main Frames)</a:t>
            </a:r>
            <a:r>
              <a:rPr lang="ar-SA" sz="2800" b="1" dirty="0">
                <a:solidFill>
                  <a:schemeClr val="hlink"/>
                </a:solidFill>
                <a:effectLst>
                  <a:outerShdw blurRad="38100" dist="38100" dir="2700000" algn="tl">
                    <a:srgbClr val="C0C0C0"/>
                  </a:outerShdw>
                </a:effectLst>
              </a:rPr>
              <a:t>:</a:t>
            </a:r>
          </a:p>
          <a:p>
            <a:pPr marL="533400" indent="-533400" algn="r" rtl="1" eaLnBrk="1" hangingPunct="1">
              <a:buFont typeface="Wingdings" pitchFamily="2" charset="2"/>
              <a:buNone/>
              <a:defRPr/>
            </a:pPr>
            <a:endParaRPr lang="ar-SA" sz="600" b="1" dirty="0">
              <a:solidFill>
                <a:srgbClr val="7B1717"/>
              </a:solidFill>
            </a:endParaRPr>
          </a:p>
          <a:p>
            <a:pPr marL="533400" indent="-533400" algn="r" rtl="1" eaLnBrk="1" hangingPunct="1">
              <a:buClr>
                <a:srgbClr val="7B1717"/>
              </a:buClr>
              <a:buFont typeface="Wingdings" pitchFamily="2" charset="2"/>
              <a:buAutoNum type="arabicPeriod"/>
              <a:defRPr/>
            </a:pPr>
            <a:r>
              <a:rPr lang="ar-SA" dirty="0"/>
              <a:t>تمتاز بسرعتها العالية جدا.</a:t>
            </a:r>
          </a:p>
          <a:p>
            <a:pPr marL="533400" indent="-533400" algn="r" rtl="1" eaLnBrk="1" hangingPunct="1">
              <a:buClr>
                <a:srgbClr val="7B1717"/>
              </a:buClr>
              <a:buFont typeface="Wingdings" pitchFamily="2" charset="2"/>
              <a:buAutoNum type="arabicPeriod"/>
              <a:defRPr/>
            </a:pPr>
            <a:r>
              <a:rPr lang="ar-SA" dirty="0"/>
              <a:t>مقدرتها على خدمة مئات المستخدمين في الوقت نفسه.</a:t>
            </a:r>
          </a:p>
          <a:p>
            <a:pPr marL="533400" indent="-533400" algn="r" rtl="1" eaLnBrk="1" hangingPunct="1">
              <a:buClr>
                <a:srgbClr val="7B1717"/>
              </a:buClr>
              <a:buFont typeface="Wingdings" pitchFamily="2" charset="2"/>
              <a:buAutoNum type="arabicPeriod"/>
              <a:defRPr/>
            </a:pPr>
            <a:r>
              <a:rPr lang="ar-SA" dirty="0"/>
              <a:t>تملك سعة تخزين عالية.</a:t>
            </a:r>
          </a:p>
          <a:p>
            <a:pPr marL="533400" indent="-533400" algn="r" rtl="1" eaLnBrk="1" hangingPunct="1">
              <a:buClr>
                <a:srgbClr val="7B1717"/>
              </a:buClr>
              <a:buFont typeface="Wingdings" pitchFamily="2" charset="2"/>
              <a:buAutoNum type="arabicPeriod"/>
              <a:defRPr/>
            </a:pPr>
            <a:r>
              <a:rPr lang="ar-SA" dirty="0"/>
              <a:t>ترتبط هذه الحواسيب غالباً مع طرفيات و يمكن استخدامها في الشركات الكبيرة و الجامعات.</a:t>
            </a:r>
            <a:endParaRPr lang="en-US" dirty="0"/>
          </a:p>
        </p:txBody>
      </p:sp>
      <p:pic>
        <p:nvPicPr>
          <p:cNvPr id="17411" name="Picture 6"/>
          <p:cNvPicPr>
            <a:picLocks noChangeAspect="1" noChangeArrowheads="1"/>
          </p:cNvPicPr>
          <p:nvPr/>
        </p:nvPicPr>
        <p:blipFill>
          <a:blip r:embed="rId2" cstate="print"/>
          <a:srcRect/>
          <a:stretch>
            <a:fillRect/>
          </a:stretch>
        </p:blipFill>
        <p:spPr bwMode="auto">
          <a:xfrm>
            <a:off x="285750" y="1785938"/>
            <a:ext cx="3192463" cy="2714625"/>
          </a:xfrm>
          <a:prstGeom prst="rect">
            <a:avLst/>
          </a:prstGeom>
          <a:noFill/>
          <a:ln w="9525">
            <a:noFill/>
            <a:miter lim="800000"/>
            <a:headEnd/>
            <a:tailEnd/>
          </a:ln>
        </p:spPr>
      </p:pic>
      <p:sp>
        <p:nvSpPr>
          <p:cNvPr id="5" name="Rectangle 2"/>
          <p:cNvSpPr txBox="1">
            <a:spLocks noRot="1" noChangeArrowheads="1"/>
          </p:cNvSpPr>
          <p:nvPr/>
        </p:nvSpPr>
        <p:spPr bwMode="auto">
          <a:xfrm>
            <a:off x="2357438" y="228600"/>
            <a:ext cx="6481762" cy="533400"/>
          </a:xfrm>
          <a:prstGeom prst="rect">
            <a:avLst/>
          </a:prstGeom>
          <a:noFill/>
          <a:ln w="9525">
            <a:noFill/>
            <a:miter lim="800000"/>
            <a:headEnd/>
            <a:tailEnd/>
          </a:ln>
          <a:effectLst/>
        </p:spPr>
        <p:txBody>
          <a:bodyPr anchor="ctr"/>
          <a:lstStyle/>
          <a:p>
            <a:pPr algn="r">
              <a:defRPr/>
            </a:pPr>
            <a:r>
              <a:rPr lang="ar-SA" sz="2800" kern="0">
                <a:solidFill>
                  <a:schemeClr val="bg1"/>
                </a:solidFill>
                <a:effectLst>
                  <a:outerShdw blurRad="38100" dist="38100" dir="2700000" algn="tl">
                    <a:srgbClr val="C0C0C0"/>
                  </a:outerShdw>
                </a:effectLst>
                <a:latin typeface="+mj-lt"/>
                <a:ea typeface="+mj-ea"/>
                <a:cs typeface="+mj-cs"/>
              </a:rPr>
              <a:t>الدرس الاول: مفهوم الحاسوب وانواعه</a:t>
            </a:r>
            <a:endParaRPr lang="en-US" sz="2800" kern="0" dirty="0">
              <a:solidFill>
                <a:schemeClr val="bg1"/>
              </a:solidFill>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a:xfrm>
            <a:off x="2786063" y="1295400"/>
            <a:ext cx="5900737" cy="5026025"/>
          </a:xfrm>
        </p:spPr>
        <p:txBody>
          <a:bodyPr/>
          <a:lstStyle/>
          <a:p>
            <a:pPr marL="533400" indent="-533400" algn="r" rtl="1" eaLnBrk="1" hangingPunct="1">
              <a:buFont typeface="Wingdings" pitchFamily="2" charset="2"/>
              <a:buNone/>
              <a:defRPr/>
            </a:pPr>
            <a:r>
              <a:rPr lang="ar-SA" sz="2800" b="1" dirty="0">
                <a:solidFill>
                  <a:schemeClr val="hlink"/>
                </a:solidFill>
                <a:effectLst>
                  <a:outerShdw blurRad="38100" dist="38100" dir="2700000" algn="tl">
                    <a:srgbClr val="C0C0C0"/>
                  </a:outerShdw>
                </a:effectLst>
              </a:rPr>
              <a:t>الحاسبات المتوسطة </a:t>
            </a:r>
            <a:r>
              <a:rPr lang="en-US" sz="2800" b="1" dirty="0">
                <a:solidFill>
                  <a:schemeClr val="hlink"/>
                </a:solidFill>
                <a:effectLst>
                  <a:outerShdw blurRad="38100" dist="38100" dir="2700000" algn="tl">
                    <a:srgbClr val="C0C0C0"/>
                  </a:outerShdw>
                </a:effectLst>
              </a:rPr>
              <a:t>(Mini Computers)</a:t>
            </a:r>
            <a:r>
              <a:rPr lang="ar-SA" sz="2800" b="1" dirty="0">
                <a:solidFill>
                  <a:schemeClr val="hlink"/>
                </a:solidFill>
                <a:effectLst>
                  <a:outerShdw blurRad="38100" dist="38100" dir="2700000" algn="tl">
                    <a:srgbClr val="C0C0C0"/>
                  </a:outerShdw>
                </a:effectLst>
              </a:rPr>
              <a:t>:</a:t>
            </a:r>
          </a:p>
          <a:p>
            <a:pPr marL="533400" indent="-533400" algn="r" rtl="1" eaLnBrk="1" hangingPunct="1">
              <a:buFont typeface="Wingdings" pitchFamily="2" charset="2"/>
              <a:buNone/>
              <a:defRPr/>
            </a:pPr>
            <a:endParaRPr lang="ar-SA" sz="500" b="1" dirty="0">
              <a:solidFill>
                <a:srgbClr val="7B1717"/>
              </a:solidFill>
            </a:endParaRPr>
          </a:p>
          <a:p>
            <a:pPr marL="533400" indent="-533400" algn="r" rtl="1" eaLnBrk="1" hangingPunct="1">
              <a:buClr>
                <a:srgbClr val="7B1717"/>
              </a:buClr>
              <a:buFont typeface="Wingdings" pitchFamily="2" charset="2"/>
              <a:buAutoNum type="arabicPeriod"/>
              <a:defRPr/>
            </a:pPr>
            <a:r>
              <a:rPr lang="ar-SA" dirty="0"/>
              <a:t>أقل حجما و قدرة تخزينية و سرعة تشغيل من التي قبلها.</a:t>
            </a:r>
          </a:p>
          <a:p>
            <a:pPr marL="533400" indent="-533400" algn="r" rtl="1" eaLnBrk="1" hangingPunct="1">
              <a:buClr>
                <a:srgbClr val="7B1717"/>
              </a:buClr>
              <a:buFont typeface="Wingdings" pitchFamily="2" charset="2"/>
              <a:buAutoNum type="arabicPeriod"/>
              <a:defRPr/>
            </a:pPr>
            <a:r>
              <a:rPr lang="ar-SA" dirty="0"/>
              <a:t>مناسبة للاستعمال للأعمال التجارية الصغيرة و المتوسطة و في عمليات التحكم الصناعي و اتصالات المعلومات.</a:t>
            </a:r>
          </a:p>
          <a:p>
            <a:pPr marL="533400" indent="-533400" algn="r" rtl="1" eaLnBrk="1" hangingPunct="1">
              <a:buClr>
                <a:srgbClr val="7B1717"/>
              </a:buClr>
              <a:buFont typeface="Wingdings" pitchFamily="2" charset="2"/>
              <a:buAutoNum type="arabicPeriod"/>
              <a:defRPr/>
            </a:pPr>
            <a:r>
              <a:rPr lang="ar-SA" dirty="0"/>
              <a:t>تحتاج إلى عدد لا يتجاوز الثماني أفراد تقريبا للعمل عليها.</a:t>
            </a:r>
          </a:p>
          <a:p>
            <a:pPr marL="533400" indent="-533400" algn="r" rtl="1" eaLnBrk="1" hangingPunct="1">
              <a:buClr>
                <a:srgbClr val="7B1717"/>
              </a:buClr>
              <a:buFont typeface="Wingdings" pitchFamily="2" charset="2"/>
              <a:buAutoNum type="arabicPeriod"/>
              <a:defRPr/>
            </a:pPr>
            <a:r>
              <a:rPr lang="ar-SA" dirty="0"/>
              <a:t>أقل تكلفة من الحاسبات الكبيرة.</a:t>
            </a:r>
            <a:endParaRPr lang="en-US" dirty="0"/>
          </a:p>
        </p:txBody>
      </p:sp>
      <p:pic>
        <p:nvPicPr>
          <p:cNvPr id="18435" name="Picture 6"/>
          <p:cNvPicPr>
            <a:picLocks noChangeAspect="1" noChangeArrowheads="1"/>
          </p:cNvPicPr>
          <p:nvPr/>
        </p:nvPicPr>
        <p:blipFill>
          <a:blip r:embed="rId2" cstate="print"/>
          <a:srcRect/>
          <a:stretch>
            <a:fillRect/>
          </a:stretch>
        </p:blipFill>
        <p:spPr bwMode="auto">
          <a:xfrm>
            <a:off x="0" y="1714500"/>
            <a:ext cx="2686050" cy="2295525"/>
          </a:xfrm>
          <a:prstGeom prst="rect">
            <a:avLst/>
          </a:prstGeom>
          <a:noFill/>
          <a:ln w="9525">
            <a:noFill/>
            <a:miter lim="800000"/>
            <a:headEnd/>
            <a:tailEnd/>
          </a:ln>
        </p:spPr>
      </p:pic>
      <p:sp>
        <p:nvSpPr>
          <p:cNvPr id="5" name="Rectangle 2"/>
          <p:cNvSpPr txBox="1">
            <a:spLocks noRot="1" noChangeArrowheads="1"/>
          </p:cNvSpPr>
          <p:nvPr/>
        </p:nvSpPr>
        <p:spPr bwMode="auto">
          <a:xfrm>
            <a:off x="2357438" y="228600"/>
            <a:ext cx="6481762" cy="533400"/>
          </a:xfrm>
          <a:prstGeom prst="rect">
            <a:avLst/>
          </a:prstGeom>
          <a:noFill/>
          <a:ln w="9525">
            <a:noFill/>
            <a:miter lim="800000"/>
            <a:headEnd/>
            <a:tailEnd/>
          </a:ln>
          <a:effectLst/>
        </p:spPr>
        <p:txBody>
          <a:bodyPr anchor="ctr"/>
          <a:lstStyle/>
          <a:p>
            <a:pPr algn="r">
              <a:defRPr/>
            </a:pPr>
            <a:r>
              <a:rPr lang="ar-SA" sz="2800" kern="0">
                <a:solidFill>
                  <a:schemeClr val="bg1"/>
                </a:solidFill>
                <a:effectLst>
                  <a:outerShdw blurRad="38100" dist="38100" dir="2700000" algn="tl">
                    <a:srgbClr val="C0C0C0"/>
                  </a:outerShdw>
                </a:effectLst>
                <a:latin typeface="+mj-lt"/>
                <a:ea typeface="+mj-ea"/>
                <a:cs typeface="+mj-cs"/>
              </a:rPr>
              <a:t>الدرس الاول: مفهوم الحاسوب وانواعه</a:t>
            </a:r>
            <a:endParaRPr lang="en-US" sz="2800" kern="0" dirty="0">
              <a:solidFill>
                <a:schemeClr val="bg1"/>
              </a:solidFill>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4294967295"/>
          </p:nvPr>
        </p:nvSpPr>
        <p:spPr>
          <a:xfrm>
            <a:off x="3000375" y="1600200"/>
            <a:ext cx="5686425" cy="4953000"/>
          </a:xfrm>
        </p:spPr>
        <p:txBody>
          <a:bodyPr/>
          <a:lstStyle/>
          <a:p>
            <a:pPr marL="533400" indent="-533400" algn="r" rtl="1" eaLnBrk="1" hangingPunct="1">
              <a:buFont typeface="Wingdings" pitchFamily="2" charset="2"/>
              <a:buNone/>
              <a:defRPr/>
            </a:pPr>
            <a:r>
              <a:rPr lang="ar-SA" sz="2800" b="1" dirty="0">
                <a:solidFill>
                  <a:schemeClr val="hlink"/>
                </a:solidFill>
                <a:effectLst>
                  <a:outerShdw blurRad="38100" dist="38100" dir="2700000" algn="tl">
                    <a:srgbClr val="C0C0C0"/>
                  </a:outerShdw>
                </a:effectLst>
              </a:rPr>
              <a:t>الحاسبات الدقيقة </a:t>
            </a:r>
            <a:r>
              <a:rPr lang="en-US" sz="2800" b="1" dirty="0">
                <a:solidFill>
                  <a:schemeClr val="hlink"/>
                </a:solidFill>
                <a:effectLst>
                  <a:outerShdw blurRad="38100" dist="38100" dir="2700000" algn="tl">
                    <a:srgbClr val="C0C0C0"/>
                  </a:outerShdw>
                </a:effectLst>
              </a:rPr>
              <a:t>(Micro Computers)</a:t>
            </a:r>
            <a:r>
              <a:rPr lang="ar-SA" sz="2800" b="1" dirty="0">
                <a:solidFill>
                  <a:schemeClr val="hlink"/>
                </a:solidFill>
                <a:effectLst>
                  <a:outerShdw blurRad="38100" dist="38100" dir="2700000" algn="tl">
                    <a:srgbClr val="C0C0C0"/>
                  </a:outerShdw>
                </a:effectLst>
              </a:rPr>
              <a:t>:</a:t>
            </a:r>
          </a:p>
          <a:p>
            <a:pPr marL="533400" indent="-533400" algn="r" rtl="1" eaLnBrk="1" hangingPunct="1">
              <a:buFont typeface="Wingdings" pitchFamily="2" charset="2"/>
              <a:buNone/>
              <a:defRPr/>
            </a:pPr>
            <a:endParaRPr lang="ar-SA" sz="1000" b="1" dirty="0">
              <a:solidFill>
                <a:srgbClr val="7B1717"/>
              </a:solidFill>
            </a:endParaRPr>
          </a:p>
          <a:p>
            <a:pPr marL="533400" indent="-533400" algn="r" rtl="1" eaLnBrk="1" hangingPunct="1">
              <a:buClr>
                <a:srgbClr val="7B1717"/>
              </a:buClr>
              <a:buFont typeface="Wingdings" pitchFamily="2" charset="2"/>
              <a:buAutoNum type="arabicPeriod"/>
              <a:defRPr/>
            </a:pPr>
            <a:r>
              <a:rPr lang="ar-SA" sz="2800" dirty="0"/>
              <a:t>أصغر الأنواع حجما ذو قدرة تخزينية محدودة.</a:t>
            </a:r>
          </a:p>
          <a:p>
            <a:pPr marL="533400" indent="-533400" algn="r" rtl="1" eaLnBrk="1" hangingPunct="1">
              <a:buClr>
                <a:srgbClr val="7B1717"/>
              </a:buClr>
              <a:buFont typeface="Wingdings" pitchFamily="2" charset="2"/>
              <a:buAutoNum type="arabicPeriod"/>
              <a:defRPr/>
            </a:pPr>
            <a:r>
              <a:rPr lang="ar-SA" sz="2800" dirty="0"/>
              <a:t>تسمى بالحاسبات الشخصية أو المنزلية </a:t>
            </a:r>
            <a:r>
              <a:rPr lang="en-US" sz="2800" dirty="0"/>
              <a:t>Personal Computer</a:t>
            </a:r>
            <a:r>
              <a:rPr lang="ar-SA" sz="2800" dirty="0"/>
              <a:t>.</a:t>
            </a:r>
          </a:p>
          <a:p>
            <a:pPr marL="533400" indent="-533400" algn="r" rtl="1" eaLnBrk="1" hangingPunct="1">
              <a:buClr>
                <a:srgbClr val="7B1717"/>
              </a:buClr>
              <a:buFont typeface="Wingdings" pitchFamily="2" charset="2"/>
              <a:buAutoNum type="arabicPeriod"/>
              <a:defRPr/>
            </a:pPr>
            <a:r>
              <a:rPr lang="ar-SA" sz="2800" dirty="0"/>
              <a:t>تؤدي الأعمال الغير معقدة و عامة الغرض.</a:t>
            </a:r>
          </a:p>
          <a:p>
            <a:pPr marL="533400" indent="-533400" algn="r" rtl="1" eaLnBrk="1" hangingPunct="1">
              <a:buClr>
                <a:srgbClr val="7B1717"/>
              </a:buClr>
              <a:buFont typeface="Wingdings" pitchFamily="2" charset="2"/>
              <a:buAutoNum type="arabicPeriod"/>
              <a:defRPr/>
            </a:pPr>
            <a:r>
              <a:rPr lang="ar-SA" sz="2800" dirty="0"/>
              <a:t>تعتبر أرخص الحاسبات لا يمكن استخدامه من قبل أكثر من شخص واحد في نفس الوقت.</a:t>
            </a:r>
            <a:endParaRPr lang="en-US" sz="2800" dirty="0"/>
          </a:p>
        </p:txBody>
      </p:sp>
      <p:pic>
        <p:nvPicPr>
          <p:cNvPr id="19459" name="Picture 7"/>
          <p:cNvPicPr>
            <a:picLocks noChangeAspect="1" noChangeArrowheads="1"/>
          </p:cNvPicPr>
          <p:nvPr/>
        </p:nvPicPr>
        <p:blipFill>
          <a:blip r:embed="rId2" cstate="print"/>
          <a:srcRect/>
          <a:stretch>
            <a:fillRect/>
          </a:stretch>
        </p:blipFill>
        <p:spPr bwMode="auto">
          <a:xfrm>
            <a:off x="214313" y="1928813"/>
            <a:ext cx="2752725" cy="2871787"/>
          </a:xfrm>
          <a:prstGeom prst="rect">
            <a:avLst/>
          </a:prstGeom>
          <a:noFill/>
          <a:ln w="9525">
            <a:noFill/>
            <a:miter lim="800000"/>
            <a:headEnd/>
            <a:tailEnd/>
          </a:ln>
        </p:spPr>
      </p:pic>
      <p:sp>
        <p:nvSpPr>
          <p:cNvPr id="5" name="Rectangle 2"/>
          <p:cNvSpPr txBox="1">
            <a:spLocks noRot="1" noChangeArrowheads="1"/>
          </p:cNvSpPr>
          <p:nvPr/>
        </p:nvSpPr>
        <p:spPr bwMode="auto">
          <a:xfrm>
            <a:off x="2357438" y="228600"/>
            <a:ext cx="6481762" cy="533400"/>
          </a:xfrm>
          <a:prstGeom prst="rect">
            <a:avLst/>
          </a:prstGeom>
          <a:noFill/>
          <a:ln w="9525">
            <a:noFill/>
            <a:miter lim="800000"/>
            <a:headEnd/>
            <a:tailEnd/>
          </a:ln>
          <a:effectLst/>
        </p:spPr>
        <p:txBody>
          <a:bodyPr anchor="ctr"/>
          <a:lstStyle/>
          <a:p>
            <a:pPr algn="r">
              <a:defRPr/>
            </a:pPr>
            <a:r>
              <a:rPr lang="ar-SA" sz="2800" kern="0">
                <a:solidFill>
                  <a:schemeClr val="bg1"/>
                </a:solidFill>
                <a:effectLst>
                  <a:outerShdw blurRad="38100" dist="38100" dir="2700000" algn="tl">
                    <a:srgbClr val="C0C0C0"/>
                  </a:outerShdw>
                </a:effectLst>
                <a:latin typeface="+mj-lt"/>
                <a:ea typeface="+mj-ea"/>
                <a:cs typeface="+mj-cs"/>
              </a:rPr>
              <a:t>الدرس الاول: مفهوم الحاسوب وانواعه</a:t>
            </a:r>
            <a:endParaRPr lang="en-US" sz="2800" kern="0" dirty="0">
              <a:solidFill>
                <a:schemeClr val="bg1"/>
              </a:solidFill>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4294967295"/>
          </p:nvPr>
        </p:nvSpPr>
        <p:spPr>
          <a:xfrm>
            <a:off x="3929063" y="1295400"/>
            <a:ext cx="4757737" cy="5026025"/>
          </a:xfrm>
        </p:spPr>
        <p:txBody>
          <a:bodyPr/>
          <a:lstStyle/>
          <a:p>
            <a:pPr marL="0" indent="0" algn="r" rtl="1" eaLnBrk="1" hangingPunct="1">
              <a:buFont typeface="Wingdings" pitchFamily="2" charset="2"/>
              <a:buNone/>
              <a:defRPr/>
            </a:pPr>
            <a:r>
              <a:rPr lang="ar-SA" sz="2800" b="1" dirty="0">
                <a:solidFill>
                  <a:schemeClr val="hlink"/>
                </a:solidFill>
                <a:effectLst>
                  <a:outerShdw blurRad="38100" dist="38100" dir="2700000" algn="tl">
                    <a:srgbClr val="C0C0C0"/>
                  </a:outerShdw>
                </a:effectLst>
              </a:rPr>
              <a:t>محطة العمل:</a:t>
            </a:r>
            <a:r>
              <a:rPr lang="en-US" sz="2800" b="1" dirty="0">
                <a:solidFill>
                  <a:schemeClr val="hlink"/>
                </a:solidFill>
                <a:effectLst>
                  <a:outerShdw blurRad="38100" dist="38100" dir="2700000" algn="tl">
                    <a:srgbClr val="C0C0C0"/>
                  </a:outerShdw>
                </a:effectLst>
              </a:rPr>
              <a:t> WorkStation</a:t>
            </a:r>
            <a:endParaRPr lang="ar-SA" sz="2800" b="1" dirty="0">
              <a:solidFill>
                <a:schemeClr val="hlink"/>
              </a:solidFill>
              <a:effectLst>
                <a:outerShdw blurRad="38100" dist="38100" dir="2700000" algn="tl">
                  <a:srgbClr val="C0C0C0"/>
                </a:outerShdw>
              </a:effectLst>
            </a:endParaRPr>
          </a:p>
          <a:p>
            <a:pPr marL="0" indent="0" algn="r" rtl="1" eaLnBrk="1" hangingPunct="1">
              <a:buFont typeface="Wingdings" pitchFamily="2" charset="2"/>
              <a:buNone/>
              <a:defRPr/>
            </a:pPr>
            <a:endParaRPr lang="ar-SA" sz="500" b="1" dirty="0">
              <a:solidFill>
                <a:srgbClr val="7B1717"/>
              </a:solidFill>
            </a:endParaRPr>
          </a:p>
          <a:p>
            <a:pPr marL="0" indent="0" algn="r" rtl="1" eaLnBrk="1" hangingPunct="1">
              <a:buFont typeface="Wingdings" pitchFamily="2" charset="2"/>
              <a:buNone/>
              <a:defRPr/>
            </a:pPr>
            <a:endParaRPr lang="ar-SA" sz="500" b="1" dirty="0">
              <a:solidFill>
                <a:srgbClr val="7B1717"/>
              </a:solidFill>
            </a:endParaRPr>
          </a:p>
          <a:p>
            <a:pPr marL="0" indent="0" algn="r" rtl="1" eaLnBrk="1" hangingPunct="1">
              <a:buFont typeface="Wingdings" pitchFamily="2" charset="2"/>
              <a:buNone/>
              <a:defRPr/>
            </a:pPr>
            <a:endParaRPr lang="ar-SA" sz="500" b="1" dirty="0">
              <a:solidFill>
                <a:srgbClr val="7B1717"/>
              </a:solidFill>
            </a:endParaRPr>
          </a:p>
          <a:p>
            <a:pPr marL="0" indent="0" algn="r" rtl="1" eaLnBrk="1" hangingPunct="1">
              <a:buFont typeface="Wingdings" pitchFamily="2" charset="2"/>
              <a:buNone/>
              <a:defRPr/>
            </a:pPr>
            <a:endParaRPr lang="ar-SA" sz="500" b="1" dirty="0">
              <a:solidFill>
                <a:srgbClr val="7B1717"/>
              </a:solidFill>
            </a:endParaRPr>
          </a:p>
          <a:p>
            <a:pPr marL="0" indent="0" algn="r" rtl="1" eaLnBrk="1" hangingPunct="1">
              <a:buFont typeface="Wingdings" pitchFamily="2" charset="2"/>
              <a:buNone/>
              <a:defRPr/>
            </a:pPr>
            <a:endParaRPr lang="ar-SA" sz="500" b="1" dirty="0">
              <a:solidFill>
                <a:srgbClr val="7B1717"/>
              </a:solidFill>
            </a:endParaRPr>
          </a:p>
          <a:p>
            <a:pPr marL="0" indent="0" algn="r" rtl="1" eaLnBrk="1" hangingPunct="1">
              <a:buFont typeface="Wingdings" pitchFamily="2" charset="2"/>
              <a:buNone/>
              <a:defRPr/>
            </a:pPr>
            <a:endParaRPr lang="ar-SA" sz="500" b="1" dirty="0">
              <a:solidFill>
                <a:srgbClr val="7B1717"/>
              </a:solidFill>
            </a:endParaRPr>
          </a:p>
          <a:p>
            <a:pPr marL="0" indent="0" algn="r" rtl="1" eaLnBrk="1" hangingPunct="1">
              <a:buFont typeface="Wingdings" pitchFamily="2" charset="2"/>
              <a:buNone/>
              <a:defRPr/>
            </a:pPr>
            <a:endParaRPr lang="ar-SA" sz="500" b="1" dirty="0">
              <a:solidFill>
                <a:srgbClr val="7B1717"/>
              </a:solidFill>
            </a:endParaRPr>
          </a:p>
          <a:p>
            <a:pPr marL="0" indent="0" algn="r" rtl="1" eaLnBrk="1" hangingPunct="1">
              <a:buFont typeface="Wingdings" pitchFamily="2" charset="2"/>
              <a:buNone/>
              <a:defRPr/>
            </a:pPr>
            <a:r>
              <a:rPr lang="ar-SA" sz="2800" dirty="0"/>
              <a:t>تشبه محطة العمل الحاسب الشخصي من حيث أن مستخدمه واحد، و لكنه أقوى من حيث المعالجة للبيانات و التخزين و إمكانية عرض الرسوم أو الألوان بدقة عالية على شاشة عرض الجهاز، و لهذا يستخدم هذا النوع من قبل المهندسين و العلماء و في المختبرات و المصانع، أي المجالات التي تتطلب معالجة عالية جداً.</a:t>
            </a:r>
            <a:endParaRPr lang="en-US" sz="2800" dirty="0"/>
          </a:p>
        </p:txBody>
      </p:sp>
      <p:pic>
        <p:nvPicPr>
          <p:cNvPr id="20483" name="Picture 6"/>
          <p:cNvPicPr>
            <a:picLocks noChangeAspect="1" noChangeArrowheads="1"/>
          </p:cNvPicPr>
          <p:nvPr/>
        </p:nvPicPr>
        <p:blipFill>
          <a:blip r:embed="rId2" cstate="print"/>
          <a:srcRect/>
          <a:stretch>
            <a:fillRect/>
          </a:stretch>
        </p:blipFill>
        <p:spPr bwMode="auto">
          <a:xfrm>
            <a:off x="142875" y="1428750"/>
            <a:ext cx="3714750" cy="2647950"/>
          </a:xfrm>
          <a:prstGeom prst="rect">
            <a:avLst/>
          </a:prstGeom>
          <a:noFill/>
          <a:ln w="9525">
            <a:noFill/>
            <a:miter lim="800000"/>
            <a:headEnd/>
            <a:tailEnd/>
          </a:ln>
        </p:spPr>
      </p:pic>
      <p:sp>
        <p:nvSpPr>
          <p:cNvPr id="5" name="Rectangle 2"/>
          <p:cNvSpPr txBox="1">
            <a:spLocks noRot="1" noChangeArrowheads="1"/>
          </p:cNvSpPr>
          <p:nvPr/>
        </p:nvSpPr>
        <p:spPr bwMode="auto">
          <a:xfrm>
            <a:off x="2357438" y="228600"/>
            <a:ext cx="6481762" cy="533400"/>
          </a:xfrm>
          <a:prstGeom prst="rect">
            <a:avLst/>
          </a:prstGeom>
          <a:noFill/>
          <a:ln w="9525">
            <a:noFill/>
            <a:miter lim="800000"/>
            <a:headEnd/>
            <a:tailEnd/>
          </a:ln>
          <a:effectLst/>
        </p:spPr>
        <p:txBody>
          <a:bodyPr anchor="ctr"/>
          <a:lstStyle/>
          <a:p>
            <a:pPr algn="r">
              <a:defRPr/>
            </a:pPr>
            <a:r>
              <a:rPr lang="ar-SA" sz="2800" kern="0">
                <a:solidFill>
                  <a:schemeClr val="bg1"/>
                </a:solidFill>
                <a:effectLst>
                  <a:outerShdw blurRad="38100" dist="38100" dir="2700000" algn="tl">
                    <a:srgbClr val="C0C0C0"/>
                  </a:outerShdw>
                </a:effectLst>
                <a:latin typeface="+mj-lt"/>
                <a:ea typeface="+mj-ea"/>
                <a:cs typeface="+mj-cs"/>
              </a:rPr>
              <a:t>الدرس الاول: مفهوم الحاسوب وانواعه</a:t>
            </a:r>
            <a:endParaRPr lang="en-US" sz="2800" kern="0" dirty="0">
              <a:solidFill>
                <a:schemeClr val="bg1"/>
              </a:solidFill>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393950" y="1295400"/>
            <a:ext cx="6292850" cy="5026025"/>
          </a:xfrm>
        </p:spPr>
        <p:txBody>
          <a:bodyPr/>
          <a:lstStyle/>
          <a:p>
            <a:pPr marL="0" indent="0" algn="r" rtl="1" eaLnBrk="1" hangingPunct="1">
              <a:buFont typeface="Wingdings" pitchFamily="2" charset="2"/>
              <a:buNone/>
              <a:defRPr/>
            </a:pPr>
            <a:r>
              <a:rPr lang="ar-SA" sz="2800" b="1">
                <a:solidFill>
                  <a:schemeClr val="hlink"/>
                </a:solidFill>
                <a:effectLst>
                  <a:outerShdw blurRad="38100" dist="38100" dir="2700000" algn="tl">
                    <a:srgbClr val="C0C0C0"/>
                  </a:outerShdw>
                </a:effectLst>
              </a:rPr>
              <a:t>حاسب التحكم:</a:t>
            </a:r>
          </a:p>
          <a:p>
            <a:pPr marL="0" indent="0" algn="r" rtl="1" eaLnBrk="1" hangingPunct="1">
              <a:buFont typeface="Wingdings" pitchFamily="2" charset="2"/>
              <a:buNone/>
              <a:defRPr/>
            </a:pPr>
            <a:endParaRPr lang="en-US" sz="2800" b="1">
              <a:solidFill>
                <a:schemeClr val="hlink"/>
              </a:solidFill>
              <a:effectLst>
                <a:outerShdw blurRad="38100" dist="38100" dir="2700000" algn="tl">
                  <a:srgbClr val="C0C0C0"/>
                </a:outerShdw>
              </a:effectLst>
            </a:endParaRPr>
          </a:p>
          <a:p>
            <a:pPr marL="0" indent="0" algn="r" rtl="1" eaLnBrk="1" hangingPunct="1">
              <a:buFont typeface="Wingdings" pitchFamily="2" charset="2"/>
              <a:buNone/>
              <a:defRPr/>
            </a:pPr>
            <a:r>
              <a:rPr lang="ar-SA" sz="2800"/>
              <a:t>يستخدم هذا النوع في عمليات التحكم و المراقبة للأجهزة المختلفة مثل الأجهزة الصناعية و الطبية</a:t>
            </a:r>
          </a:p>
          <a:p>
            <a:pPr marL="0" indent="0" algn="r" rtl="1" eaLnBrk="1" hangingPunct="1">
              <a:buFont typeface="Wingdings" pitchFamily="2" charset="2"/>
              <a:buNone/>
              <a:defRPr/>
            </a:pPr>
            <a:r>
              <a:rPr lang="ar-SA" sz="2800"/>
              <a:t> و وسائل النقل كالطائرات و السيارات لإصدار إشارات التنبيه في حال وجود خلل أو عطل في مجال كما يستخدم في وسائل الاتصالات مثل المقاسم و السنترالات لتولي عمليات تحويل المكالمات الهاتفية و الاستجابة لطلبات مستخدم الهاتف.</a:t>
            </a:r>
            <a:endParaRPr lang="en-US" sz="2800"/>
          </a:p>
        </p:txBody>
      </p:sp>
      <p:pic>
        <p:nvPicPr>
          <p:cNvPr id="21507" name="Picture 4" descr="control computre"/>
          <p:cNvPicPr>
            <a:picLocks noChangeAspect="1" noChangeArrowheads="1"/>
          </p:cNvPicPr>
          <p:nvPr/>
        </p:nvPicPr>
        <p:blipFill>
          <a:blip r:embed="rId2" cstate="print"/>
          <a:srcRect/>
          <a:stretch>
            <a:fillRect/>
          </a:stretch>
        </p:blipFill>
        <p:spPr bwMode="auto">
          <a:xfrm>
            <a:off x="539750" y="1916113"/>
            <a:ext cx="2032000" cy="2752725"/>
          </a:xfrm>
          <a:prstGeom prst="rect">
            <a:avLst/>
          </a:prstGeom>
          <a:noFill/>
          <a:ln w="9525">
            <a:noFill/>
            <a:miter lim="800000"/>
            <a:headEnd/>
            <a:tailEnd/>
          </a:ln>
        </p:spPr>
      </p:pic>
      <p:pic>
        <p:nvPicPr>
          <p:cNvPr id="21508" name="Picture 5" descr="control computer"/>
          <p:cNvPicPr>
            <a:picLocks noChangeAspect="1" noChangeArrowheads="1"/>
          </p:cNvPicPr>
          <p:nvPr/>
        </p:nvPicPr>
        <p:blipFill>
          <a:blip r:embed="rId3" cstate="print"/>
          <a:srcRect/>
          <a:stretch>
            <a:fillRect/>
          </a:stretch>
        </p:blipFill>
        <p:spPr bwMode="auto">
          <a:xfrm>
            <a:off x="838200" y="5029200"/>
            <a:ext cx="2024063" cy="1522413"/>
          </a:xfrm>
          <a:prstGeom prst="rect">
            <a:avLst/>
          </a:prstGeom>
          <a:noFill/>
          <a:ln w="9525">
            <a:solidFill>
              <a:schemeClr val="tx1"/>
            </a:solidFill>
            <a:miter lim="800000"/>
            <a:headEnd/>
            <a:tailEnd/>
          </a:ln>
        </p:spPr>
      </p:pic>
      <p:sp>
        <p:nvSpPr>
          <p:cNvPr id="6" name="Rectangle 2"/>
          <p:cNvSpPr txBox="1">
            <a:spLocks noRot="1" noChangeArrowheads="1"/>
          </p:cNvSpPr>
          <p:nvPr/>
        </p:nvSpPr>
        <p:spPr bwMode="auto">
          <a:xfrm>
            <a:off x="2357438" y="228600"/>
            <a:ext cx="6481762" cy="533400"/>
          </a:xfrm>
          <a:prstGeom prst="rect">
            <a:avLst/>
          </a:prstGeom>
          <a:noFill/>
          <a:ln w="9525">
            <a:noFill/>
            <a:miter lim="800000"/>
            <a:headEnd/>
            <a:tailEnd/>
          </a:ln>
          <a:effectLst/>
        </p:spPr>
        <p:txBody>
          <a:bodyPr anchor="ctr"/>
          <a:lstStyle/>
          <a:p>
            <a:pPr algn="r">
              <a:defRPr/>
            </a:pPr>
            <a:r>
              <a:rPr lang="ar-SA" sz="2800" kern="0">
                <a:solidFill>
                  <a:schemeClr val="bg1"/>
                </a:solidFill>
                <a:effectLst>
                  <a:outerShdw blurRad="38100" dist="38100" dir="2700000" algn="tl">
                    <a:srgbClr val="C0C0C0"/>
                  </a:outerShdw>
                </a:effectLst>
                <a:latin typeface="+mj-lt"/>
                <a:ea typeface="+mj-ea"/>
                <a:cs typeface="+mj-cs"/>
              </a:rPr>
              <a:t>الدرس الاول: مفهوم الحاسوب وانواعه</a:t>
            </a:r>
            <a:endParaRPr lang="en-US" sz="2800" kern="0" dirty="0">
              <a:solidFill>
                <a:schemeClr val="bg1"/>
              </a:solidFill>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1938" y="214313"/>
            <a:ext cx="4857750" cy="523875"/>
          </a:xfrm>
          <a:prstGeom prst="rect">
            <a:avLst/>
          </a:prstGeom>
        </p:spPr>
        <p:txBody>
          <a:bodyPr>
            <a:spAutoFit/>
          </a:bodyPr>
          <a:lstStyle/>
          <a:p>
            <a:pPr>
              <a:defRPr/>
            </a:pPr>
            <a:r>
              <a:rPr lang="ar-JO" sz="2800" dirty="0">
                <a:solidFill>
                  <a:schemeClr val="bg1"/>
                </a:solidFill>
                <a:effectLst>
                  <a:outerShdw blurRad="38100" dist="38100" dir="2700000" algn="tl">
                    <a:srgbClr val="C0C0C0"/>
                  </a:outerShdw>
                </a:effectLst>
              </a:rPr>
              <a:t>ال</a:t>
            </a:r>
            <a:r>
              <a:rPr lang="ar-SA" sz="2800" dirty="0">
                <a:solidFill>
                  <a:schemeClr val="bg1"/>
                </a:solidFill>
                <a:effectLst>
                  <a:outerShdw blurRad="38100" dist="38100" dir="2700000" algn="tl">
                    <a:srgbClr val="C0C0C0"/>
                  </a:outerShdw>
                </a:effectLst>
              </a:rPr>
              <a:t>تدريب الاول  </a:t>
            </a:r>
            <a:endParaRPr lang="en-US" sz="2800" dirty="0">
              <a:solidFill>
                <a:schemeClr val="bg1"/>
              </a:solidFill>
            </a:endParaRPr>
          </a:p>
        </p:txBody>
      </p:sp>
      <p:sp>
        <p:nvSpPr>
          <p:cNvPr id="3" name="مربع نص 2"/>
          <p:cNvSpPr txBox="1"/>
          <p:nvPr/>
        </p:nvSpPr>
        <p:spPr>
          <a:xfrm>
            <a:off x="899592" y="1700808"/>
            <a:ext cx="7200800" cy="400110"/>
          </a:xfrm>
          <a:prstGeom prst="rect">
            <a:avLst/>
          </a:prstGeom>
          <a:noFill/>
        </p:spPr>
        <p:txBody>
          <a:bodyPr wrap="square" rtlCol="1">
            <a:spAutoFit/>
          </a:bodyPr>
          <a:lstStyle/>
          <a:p>
            <a:pPr algn="r" rtl="1"/>
            <a:r>
              <a:rPr lang="ar-JO" sz="2000" b="1" dirty="0"/>
              <a:t>السؤال: قارن بين ميزات الحاسوب الشخصي </a:t>
            </a:r>
            <a:r>
              <a:rPr lang="en-US" sz="2000" b="1" dirty="0"/>
              <a:t>PC</a:t>
            </a:r>
            <a:r>
              <a:rPr lang="ar-JO" sz="2000" b="1" dirty="0"/>
              <a:t> ومحطة العمل </a:t>
            </a:r>
            <a:r>
              <a:rPr lang="en-US" sz="2000" b="1" dirty="0"/>
              <a:t>WorkStation</a:t>
            </a:r>
            <a:r>
              <a:rPr lang="ar-JO" sz="2000" b="1" dirty="0" err="1"/>
              <a:t>؟</a:t>
            </a:r>
            <a:endParaRPr lang="ar-JO" sz="2000" b="1" dirty="0"/>
          </a:p>
        </p:txBody>
      </p:sp>
      <p:sp>
        <p:nvSpPr>
          <p:cNvPr id="4" name="مربع نص 3"/>
          <p:cNvSpPr txBox="1"/>
          <p:nvPr/>
        </p:nvSpPr>
        <p:spPr>
          <a:xfrm>
            <a:off x="1115616" y="2996952"/>
            <a:ext cx="7068121" cy="1200329"/>
          </a:xfrm>
          <a:prstGeom prst="rect">
            <a:avLst/>
          </a:prstGeom>
          <a:noFill/>
        </p:spPr>
        <p:txBody>
          <a:bodyPr wrap="square" rtlCol="1">
            <a:spAutoFit/>
          </a:bodyPr>
          <a:lstStyle/>
          <a:p>
            <a:pPr algn="r"/>
            <a:r>
              <a:rPr lang="ar-JO" sz="2400" dirty="0"/>
              <a:t>الاجابة:  محطة العمل تشبه الحاسوب الشخصي من حيث ان المستخدم واحد، ويتفوق عليه بقوة المعالجة والتخزين وعرض الصور </a:t>
            </a:r>
            <a:r>
              <a:rPr lang="ar-JO" sz="2400" dirty="0" err="1"/>
              <a:t>والالوان</a:t>
            </a:r>
            <a:r>
              <a:rPr lang="ar-JO" sz="2400" dirty="0"/>
              <a:t> ولهذا يستخدم في المختبرات والمصان</a:t>
            </a:r>
            <a:r>
              <a:rPr lang="ar-JO" dirty="0"/>
              <a:t>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AutoShape 3"/>
          <p:cNvSpPr>
            <a:spLocks noChangeArrowheads="1"/>
          </p:cNvSpPr>
          <p:nvPr/>
        </p:nvSpPr>
        <p:spPr bwMode="auto">
          <a:xfrm>
            <a:off x="1763713" y="2565400"/>
            <a:ext cx="5308600" cy="1008063"/>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19050">
            <a:solidFill>
              <a:schemeClr val="bg2"/>
            </a:solidFill>
            <a:round/>
            <a:headEnd/>
            <a:tailEnd/>
          </a:ln>
          <a:effectLst/>
        </p:spPr>
        <p:txBody>
          <a:bodyPr wrap="none" anchor="ctr"/>
          <a:lstStyle/>
          <a:p>
            <a:pPr algn="ctr">
              <a:defRPr/>
            </a:pPr>
            <a:r>
              <a:rPr lang="ar-SA" sz="4400" b="1" dirty="0">
                <a:effectLst>
                  <a:outerShdw blurRad="38100" dist="38100" dir="2700000" algn="tl">
                    <a:srgbClr val="000000"/>
                  </a:outerShdw>
                </a:effectLst>
              </a:rPr>
              <a:t>مكونات الحاسوب المادية</a:t>
            </a:r>
            <a:endParaRPr lang="en-US" sz="4400" b="1" dirty="0">
              <a:effectLst>
                <a:outerShdw blurRad="38100" dist="38100" dir="2700000" algn="tl">
                  <a:srgbClr val="000000"/>
                </a:outerShdw>
              </a:effectLst>
            </a:endParaRPr>
          </a:p>
        </p:txBody>
      </p:sp>
      <p:sp>
        <p:nvSpPr>
          <p:cNvPr id="5" name="Rectangle 4"/>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type="body" idx="4294967295"/>
          </p:nvPr>
        </p:nvSpPr>
        <p:spPr>
          <a:xfrm>
            <a:off x="323850" y="1411288"/>
            <a:ext cx="8540750" cy="5257800"/>
          </a:xfrm>
        </p:spPr>
        <p:txBody>
          <a:bodyPr/>
          <a:lstStyle/>
          <a:p>
            <a:pPr algn="r" rtl="1" eaLnBrk="1" hangingPunct="1">
              <a:defRPr/>
            </a:pPr>
            <a:endParaRPr lang="ar-SA" sz="3400" b="1" dirty="0">
              <a:solidFill>
                <a:schemeClr val="hlink"/>
              </a:solidFill>
              <a:effectLst>
                <a:outerShdw blurRad="38100" dist="38100" dir="2700000" algn="tl">
                  <a:srgbClr val="C0C0C0"/>
                </a:outerShdw>
              </a:effectLst>
            </a:endParaRPr>
          </a:p>
          <a:p>
            <a:pPr algn="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تهدف هذه الوحدة الى:</a:t>
            </a:r>
          </a:p>
          <a:p>
            <a:pPr algn="r" rtl="1" eaLnBrk="1" hangingPunct="1">
              <a:defRPr/>
            </a:pPr>
            <a:r>
              <a:rPr lang="ar-JO" sz="2800" b="1" dirty="0">
                <a:solidFill>
                  <a:srgbClr val="FF0000"/>
                </a:solidFill>
                <a:effectLst>
                  <a:outerShdw blurRad="38100" dist="38100" dir="2700000" algn="tl">
                    <a:srgbClr val="C0C0C0"/>
                  </a:outerShdw>
                </a:effectLst>
              </a:rPr>
              <a:t>توضيح مفهوم</a:t>
            </a:r>
            <a:r>
              <a:rPr lang="ar-SA" sz="2800" b="1" dirty="0">
                <a:solidFill>
                  <a:srgbClr val="FF0000"/>
                </a:solidFill>
                <a:effectLst>
                  <a:outerShdw blurRad="38100" dist="38100" dir="2700000" algn="tl">
                    <a:srgbClr val="C0C0C0"/>
                  </a:outerShdw>
                </a:effectLst>
              </a:rPr>
              <a:t> </a:t>
            </a:r>
            <a:r>
              <a:rPr lang="ar-SA" sz="2800" b="1" dirty="0">
                <a:solidFill>
                  <a:schemeClr val="hlink"/>
                </a:solidFill>
                <a:effectLst>
                  <a:outerShdw blurRad="38100" dist="38100" dir="2700000" algn="tl">
                    <a:srgbClr val="C0C0C0"/>
                  </a:outerShdw>
                </a:effectLst>
              </a:rPr>
              <a:t>الحاسوب وتحديد خصائصه وانواعه المختلفة</a:t>
            </a:r>
          </a:p>
          <a:p>
            <a:pPr algn="r" rtl="1" eaLnBrk="1" hangingPunct="1">
              <a:defRPr/>
            </a:pPr>
            <a:r>
              <a:rPr lang="ar-SA" sz="2800" b="1" dirty="0">
                <a:solidFill>
                  <a:schemeClr val="hlink"/>
                </a:solidFill>
                <a:effectLst>
                  <a:outerShdw blurRad="38100" dist="38100" dir="2700000" algn="tl">
                    <a:srgbClr val="C0C0C0"/>
                  </a:outerShdw>
                </a:effectLst>
              </a:rPr>
              <a:t>توضيح مكونات الحاسوب ووظائفها</a:t>
            </a:r>
          </a:p>
          <a:p>
            <a:pPr algn="r" rtl="1" eaLnBrk="1" hangingPunct="1">
              <a:defRPr/>
            </a:pPr>
            <a:r>
              <a:rPr lang="ar-SA" sz="2800" b="1" dirty="0">
                <a:solidFill>
                  <a:schemeClr val="hlink"/>
                </a:solidFill>
                <a:effectLst>
                  <a:outerShdw blurRad="38100" dist="38100" dir="2700000" algn="tl">
                    <a:srgbClr val="C0C0C0"/>
                  </a:outerShdw>
                </a:effectLst>
              </a:rPr>
              <a:t>توضيح مكونات الحاسوب المادية وانواعها المختلفة</a:t>
            </a:r>
          </a:p>
          <a:p>
            <a:pPr algn="r" rtl="1" eaLnBrk="1" hangingPunct="1">
              <a:defRPr/>
            </a:pPr>
            <a:r>
              <a:rPr lang="ar-JO" sz="2800" b="1" dirty="0">
                <a:solidFill>
                  <a:srgbClr val="FF0000"/>
                </a:solidFill>
                <a:effectLst>
                  <a:outerShdw blurRad="38100" dist="38100" dir="2700000" algn="tl">
                    <a:srgbClr val="C0C0C0"/>
                  </a:outerShdw>
                </a:effectLst>
              </a:rPr>
              <a:t>اعطاء نبذة مختصرة عن البرمجيات الحاسوبية وتطبيقاتها</a:t>
            </a:r>
            <a:endParaRPr lang="ar-SA" sz="2800" b="1" dirty="0">
              <a:solidFill>
                <a:srgbClr val="FF0000"/>
              </a:solidFill>
              <a:effectLst>
                <a:outerShdw blurRad="38100" dist="38100" dir="2700000" algn="tl">
                  <a:srgbClr val="C0C0C0"/>
                </a:outerShdw>
              </a:effectLst>
            </a:endParaRPr>
          </a:p>
        </p:txBody>
      </p:sp>
      <p:sp>
        <p:nvSpPr>
          <p:cNvPr id="41988" name="Rectangle 4"/>
          <p:cNvSpPr>
            <a:spLocks noRot="1" noChangeArrowheads="1"/>
          </p:cNvSpPr>
          <p:nvPr/>
        </p:nvSpPr>
        <p:spPr bwMode="auto">
          <a:xfrm>
            <a:off x="2514600" y="228600"/>
            <a:ext cx="6324600" cy="533400"/>
          </a:xfrm>
          <a:prstGeom prst="rect">
            <a:avLst/>
          </a:prstGeom>
          <a:noFill/>
          <a:ln w="9525">
            <a:noFill/>
            <a:miter lim="800000"/>
            <a:headEnd/>
            <a:tailEnd/>
          </a:ln>
          <a:effectLst/>
        </p:spPr>
        <p:txBody>
          <a:bodyPr anchor="ctr"/>
          <a:lstStyle/>
          <a:p>
            <a:pPr algn="r">
              <a:defRPr/>
            </a:pPr>
            <a:r>
              <a:rPr lang="ar-SA" sz="4000" dirty="0">
                <a:solidFill>
                  <a:schemeClr val="bg1"/>
                </a:solidFill>
                <a:effectLst>
                  <a:outerShdw blurRad="38100" dist="38100" dir="2700000" algn="tl">
                    <a:srgbClr val="C0C0C0"/>
                  </a:outerShdw>
                </a:effectLst>
              </a:rPr>
              <a:t>اهداف الجزء الاول</a:t>
            </a:r>
            <a:endParaRPr lang="en-US" sz="4000" dirty="0">
              <a:solidFill>
                <a:schemeClr val="bg1"/>
              </a:solidFill>
              <a:effectLst>
                <a:outerShdw blurRad="38100" dist="38100" dir="2700000" algn="tl">
                  <a:srgbClr val="C0C0C0"/>
                </a:outerShdw>
              </a:effectLs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type="body" idx="4294967295"/>
          </p:nvPr>
        </p:nvSpPr>
        <p:spPr>
          <a:xfrm>
            <a:off x="323850" y="1411288"/>
            <a:ext cx="8540750" cy="5257800"/>
          </a:xfrm>
        </p:spPr>
        <p:txBody>
          <a:bodyPr/>
          <a:lstStyle/>
          <a:p>
            <a:pPr algn="r" rtl="1" eaLnBrk="1" hangingPunct="1">
              <a:defRPr/>
            </a:pPr>
            <a:endParaRPr lang="ar-SA" sz="3400" b="1" dirty="0">
              <a:solidFill>
                <a:schemeClr val="hlink"/>
              </a:solidFill>
              <a:effectLst>
                <a:outerShdw blurRad="38100" dist="38100" dir="2700000" algn="tl">
                  <a:srgbClr val="C0C0C0"/>
                </a:outerShdw>
              </a:effectLst>
            </a:endParaRPr>
          </a:p>
          <a:p>
            <a:pPr algn="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اهداف الدرس:</a:t>
            </a:r>
          </a:p>
          <a:p>
            <a:pPr algn="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يتوقع من الطالب بعد الانتهاء من هذا الدرس ان يكون قادرا على ان: </a:t>
            </a:r>
          </a:p>
          <a:p>
            <a:pPr algn="r" rtl="1" eaLnBrk="1" hangingPunct="1">
              <a:defRPr/>
            </a:pPr>
            <a:r>
              <a:rPr lang="ar-SA" sz="2800" b="1" dirty="0">
                <a:solidFill>
                  <a:schemeClr val="hlink"/>
                </a:solidFill>
                <a:effectLst>
                  <a:outerShdw blurRad="38100" dist="38100" dir="2700000" algn="tl">
                    <a:srgbClr val="C0C0C0"/>
                  </a:outerShdw>
                </a:effectLst>
              </a:rPr>
              <a:t>شرح وظائف وتفاعل مكونات الحاسوب</a:t>
            </a:r>
          </a:p>
          <a:p>
            <a:pPr algn="r" rtl="1" eaLnBrk="1" hangingPunct="1">
              <a:defRPr/>
            </a:pPr>
            <a:r>
              <a:rPr lang="ar-SA" sz="2800" b="1" dirty="0">
                <a:solidFill>
                  <a:schemeClr val="hlink"/>
                </a:solidFill>
                <a:effectLst>
                  <a:outerShdw blurRad="38100" dist="38100" dir="2700000" algn="tl">
                    <a:srgbClr val="C0C0C0"/>
                  </a:outerShdw>
                </a:effectLst>
              </a:rPr>
              <a:t>تحديد وحدات الادخال في الحاسوب وتوضيح انواعها</a:t>
            </a:r>
          </a:p>
          <a:p>
            <a:pPr algn="r" rtl="1" eaLnBrk="1" hangingPunct="1">
              <a:defRPr/>
            </a:pPr>
            <a:r>
              <a:rPr lang="ar-SA" sz="2800" b="1" dirty="0">
                <a:solidFill>
                  <a:schemeClr val="hlink"/>
                </a:solidFill>
                <a:effectLst>
                  <a:outerShdw blurRad="38100" dist="38100" dir="2700000" algn="tl">
                    <a:srgbClr val="C0C0C0"/>
                  </a:outerShdw>
                </a:effectLst>
              </a:rPr>
              <a:t>تحديد وحدات الاخراج في الحاسوب وتوضيح انواعها</a:t>
            </a:r>
          </a:p>
          <a:p>
            <a:pPr algn="r" rtl="1" eaLnBrk="1" hangingPunct="1">
              <a:defRPr/>
            </a:pPr>
            <a:r>
              <a:rPr lang="ar-SA" sz="2800" b="1" dirty="0">
                <a:solidFill>
                  <a:schemeClr val="hlink"/>
                </a:solidFill>
                <a:effectLst>
                  <a:outerShdw blurRad="38100" dist="38100" dir="2700000" algn="tl">
                    <a:srgbClr val="C0C0C0"/>
                  </a:outerShdw>
                </a:effectLst>
              </a:rPr>
              <a:t>شرح تفصيلي لمكونات وحدة النظام ووظائفها</a:t>
            </a:r>
          </a:p>
          <a:p>
            <a:pPr algn="r" rtl="1" eaLnBrk="1" hangingPunct="1">
              <a:buFont typeface="Wingdings" pitchFamily="2" charset="2"/>
              <a:buNone/>
              <a:defRPr/>
            </a:pPr>
            <a:endParaRPr lang="ar-SA" sz="3400" b="1" dirty="0">
              <a:solidFill>
                <a:schemeClr val="hlink"/>
              </a:solidFill>
              <a:effectLst>
                <a:outerShdw blurRad="38100" dist="38100" dir="2700000" algn="tl">
                  <a:srgbClr val="C0C0C0"/>
                </a:outerShdw>
              </a:effectLst>
            </a:endParaRPr>
          </a:p>
        </p:txBody>
      </p:sp>
      <p:sp>
        <p:nvSpPr>
          <p:cNvPr id="4" name="Rectangle 3"/>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057275" y="1587501"/>
          <a:ext cx="7158063" cy="2627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3" name="Picture 18"/>
          <p:cNvPicPr>
            <a:picLocks noChangeAspect="1" noChangeArrowheads="1"/>
          </p:cNvPicPr>
          <p:nvPr/>
        </p:nvPicPr>
        <p:blipFill>
          <a:blip r:embed="rId7" cstate="print"/>
          <a:srcRect/>
          <a:stretch>
            <a:fillRect/>
          </a:stretch>
        </p:blipFill>
        <p:spPr bwMode="auto">
          <a:xfrm>
            <a:off x="4929188" y="4357688"/>
            <a:ext cx="2714625" cy="2143125"/>
          </a:xfrm>
          <a:prstGeom prst="rect">
            <a:avLst/>
          </a:prstGeom>
          <a:noFill/>
          <a:ln w="9525">
            <a:noFill/>
            <a:miter lim="800000"/>
            <a:headEnd/>
            <a:tailEnd/>
          </a:ln>
        </p:spPr>
      </p:pic>
      <p:pic>
        <p:nvPicPr>
          <p:cNvPr id="25604" name="Picture 19"/>
          <p:cNvPicPr>
            <a:picLocks noChangeAspect="1" noChangeArrowheads="1"/>
          </p:cNvPicPr>
          <p:nvPr/>
        </p:nvPicPr>
        <p:blipFill>
          <a:blip r:embed="rId8" cstate="print"/>
          <a:srcRect/>
          <a:stretch>
            <a:fillRect/>
          </a:stretch>
        </p:blipFill>
        <p:spPr bwMode="auto">
          <a:xfrm>
            <a:off x="1643063" y="4357688"/>
            <a:ext cx="2857500" cy="2314575"/>
          </a:xfrm>
          <a:prstGeom prst="rect">
            <a:avLst/>
          </a:prstGeom>
          <a:noFill/>
          <a:ln w="9525">
            <a:noFill/>
            <a:miter lim="800000"/>
            <a:headEnd/>
            <a:tailEnd/>
          </a:ln>
        </p:spPr>
      </p:pic>
      <p:sp>
        <p:nvSpPr>
          <p:cNvPr id="6" name="Rectangle 5"/>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000125" y="2143125"/>
            <a:ext cx="7943850" cy="2692400"/>
          </a:xfrm>
          <a:prstGeom prst="rect">
            <a:avLst/>
          </a:prstGeom>
          <a:noFill/>
          <a:ln w="9525">
            <a:noFill/>
            <a:miter lim="800000"/>
            <a:headEnd/>
            <a:tailEnd/>
          </a:ln>
        </p:spPr>
        <p:txBody>
          <a:bodyPr/>
          <a:lstStyle/>
          <a:p>
            <a:pPr marL="609600" indent="-609600" algn="r" rtl="1">
              <a:spcBef>
                <a:spcPct val="20000"/>
              </a:spcBef>
              <a:buClr>
                <a:srgbClr val="7B1717"/>
              </a:buClr>
              <a:buFontTx/>
              <a:buAutoNum type="arabicPeriod"/>
            </a:pPr>
            <a:r>
              <a:rPr lang="ar-SA" sz="2400" dirty="0"/>
              <a:t>ادخال البيانات ليتم </a:t>
            </a:r>
            <a:r>
              <a:rPr lang="ar-SA" sz="2400" dirty="0" err="1"/>
              <a:t>معالجتها </a:t>
            </a:r>
            <a:r>
              <a:rPr lang="ar-SA" sz="2400" dirty="0"/>
              <a:t>(استقبال البيانات) عن طريق </a:t>
            </a:r>
            <a:r>
              <a:rPr lang="ar-SA" sz="2400" dirty="0">
                <a:solidFill>
                  <a:srgbClr val="FF0000"/>
                </a:solidFill>
              </a:rPr>
              <a:t>وحدات الادخال</a:t>
            </a:r>
          </a:p>
          <a:p>
            <a:pPr marL="609600" indent="-609600" algn="r" rtl="1">
              <a:spcBef>
                <a:spcPct val="20000"/>
              </a:spcBef>
              <a:buClr>
                <a:srgbClr val="7B1717"/>
              </a:buClr>
              <a:buFontTx/>
              <a:buAutoNum type="arabicPeriod"/>
            </a:pPr>
            <a:r>
              <a:rPr lang="ar-SA" sz="2400" dirty="0"/>
              <a:t>معالجة البيانات المدخلة عن طريق </a:t>
            </a:r>
            <a:r>
              <a:rPr lang="ar-SA" sz="2400" dirty="0">
                <a:solidFill>
                  <a:srgbClr val="FF0000"/>
                </a:solidFill>
              </a:rPr>
              <a:t>وحدة النظام</a:t>
            </a:r>
          </a:p>
          <a:p>
            <a:pPr marL="609600" indent="-609600" algn="r" rtl="1">
              <a:spcBef>
                <a:spcPct val="20000"/>
              </a:spcBef>
              <a:buClr>
                <a:srgbClr val="7B1717"/>
              </a:buClr>
              <a:buFontTx/>
              <a:buAutoNum type="arabicPeriod"/>
            </a:pPr>
            <a:r>
              <a:rPr lang="ar-SA" sz="2400" dirty="0"/>
              <a:t> اخراج </a:t>
            </a:r>
            <a:r>
              <a:rPr lang="ar-SA" sz="2400" dirty="0" err="1"/>
              <a:t>النتائج </a:t>
            </a:r>
            <a:r>
              <a:rPr lang="ar-SA" sz="2400" dirty="0"/>
              <a:t>(نتائج المعالجة) عن طريق </a:t>
            </a:r>
            <a:r>
              <a:rPr lang="ar-SA" sz="2400" dirty="0">
                <a:solidFill>
                  <a:srgbClr val="FF0000"/>
                </a:solidFill>
              </a:rPr>
              <a:t>وحدات الاخراج</a:t>
            </a:r>
            <a:endParaRPr lang="en-US" sz="2400" dirty="0">
              <a:solidFill>
                <a:srgbClr val="FF0000"/>
              </a:solidFill>
            </a:endParaRPr>
          </a:p>
        </p:txBody>
      </p:sp>
      <p:grpSp>
        <p:nvGrpSpPr>
          <p:cNvPr id="26627" name="Group 11"/>
          <p:cNvGrpSpPr>
            <a:grpSpLocks/>
          </p:cNvGrpSpPr>
          <p:nvPr/>
        </p:nvGrpSpPr>
        <p:grpSpPr bwMode="auto">
          <a:xfrm>
            <a:off x="1905000" y="4379913"/>
            <a:ext cx="5638800" cy="2362200"/>
            <a:chOff x="1200" y="2544"/>
            <a:chExt cx="3552" cy="1488"/>
          </a:xfrm>
        </p:grpSpPr>
        <p:sp>
          <p:nvSpPr>
            <p:cNvPr id="26633" name="Rectangle 4"/>
            <p:cNvSpPr>
              <a:spLocks noChangeArrowheads="1"/>
            </p:cNvSpPr>
            <p:nvPr/>
          </p:nvSpPr>
          <p:spPr bwMode="auto">
            <a:xfrm>
              <a:off x="2012" y="2544"/>
              <a:ext cx="1928" cy="10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34" name="Rectangle 5"/>
            <p:cNvSpPr>
              <a:spLocks noChangeArrowheads="1"/>
            </p:cNvSpPr>
            <p:nvPr/>
          </p:nvSpPr>
          <p:spPr bwMode="auto">
            <a:xfrm>
              <a:off x="2113" y="2848"/>
              <a:ext cx="745" cy="271"/>
            </a:xfrm>
            <a:prstGeom prst="rect">
              <a:avLst/>
            </a:prstGeom>
            <a:solidFill>
              <a:schemeClr val="tx1"/>
            </a:solidFill>
            <a:ln w="9525">
              <a:solidFill>
                <a:schemeClr val="bg1"/>
              </a:solidFill>
              <a:miter lim="800000"/>
              <a:headEnd/>
              <a:tailEnd/>
            </a:ln>
          </p:spPr>
          <p:txBody>
            <a:bodyPr wrap="none" anchor="ctr"/>
            <a:lstStyle/>
            <a:p>
              <a:pPr algn="ctr"/>
              <a:r>
                <a:rPr lang="ar-SA" sz="1400" b="1">
                  <a:solidFill>
                    <a:schemeClr val="bg1"/>
                  </a:solidFill>
                </a:rPr>
                <a:t>وحدة التحكم</a:t>
              </a:r>
            </a:p>
            <a:p>
              <a:pPr algn="ctr"/>
              <a:r>
                <a:rPr lang="en-US" sz="1400" b="1">
                  <a:solidFill>
                    <a:schemeClr val="bg1"/>
                  </a:solidFill>
                </a:rPr>
                <a:t>Control Unit</a:t>
              </a:r>
            </a:p>
          </p:txBody>
        </p:sp>
        <p:sp>
          <p:nvSpPr>
            <p:cNvPr id="26635" name="Rectangle 6"/>
            <p:cNvSpPr>
              <a:spLocks noChangeArrowheads="1"/>
            </p:cNvSpPr>
            <p:nvPr/>
          </p:nvSpPr>
          <p:spPr bwMode="auto">
            <a:xfrm>
              <a:off x="2113" y="3761"/>
              <a:ext cx="1726" cy="271"/>
            </a:xfrm>
            <a:prstGeom prst="rect">
              <a:avLst/>
            </a:prstGeom>
            <a:solidFill>
              <a:schemeClr val="tx1"/>
            </a:solidFill>
            <a:ln w="9525">
              <a:solidFill>
                <a:schemeClr val="tx1"/>
              </a:solidFill>
              <a:miter lim="800000"/>
              <a:headEnd/>
              <a:tailEnd/>
            </a:ln>
          </p:spPr>
          <p:txBody>
            <a:bodyPr wrap="none" anchor="ctr"/>
            <a:lstStyle/>
            <a:p>
              <a:pPr algn="ctr"/>
              <a:r>
                <a:rPr lang="ar-SA" sz="1600" b="1">
                  <a:solidFill>
                    <a:schemeClr val="bg1"/>
                  </a:solidFill>
                </a:rPr>
                <a:t>وحدة التخزين</a:t>
              </a:r>
            </a:p>
            <a:p>
              <a:pPr algn="ctr"/>
              <a:r>
                <a:rPr lang="en-US" sz="1600" b="1">
                  <a:solidFill>
                    <a:schemeClr val="bg1"/>
                  </a:solidFill>
                </a:rPr>
                <a:t>Storage Unit</a:t>
              </a:r>
            </a:p>
          </p:txBody>
        </p:sp>
        <p:sp>
          <p:nvSpPr>
            <p:cNvPr id="26636" name="Rectangle 7"/>
            <p:cNvSpPr>
              <a:spLocks noChangeArrowheads="1"/>
            </p:cNvSpPr>
            <p:nvPr/>
          </p:nvSpPr>
          <p:spPr bwMode="auto">
            <a:xfrm>
              <a:off x="2976" y="2848"/>
              <a:ext cx="863" cy="271"/>
            </a:xfrm>
            <a:prstGeom prst="rect">
              <a:avLst/>
            </a:prstGeom>
            <a:solidFill>
              <a:schemeClr val="tx1"/>
            </a:solidFill>
            <a:ln w="9525">
              <a:solidFill>
                <a:schemeClr val="tx1"/>
              </a:solidFill>
              <a:miter lim="800000"/>
              <a:headEnd/>
              <a:tailEnd/>
            </a:ln>
          </p:spPr>
          <p:txBody>
            <a:bodyPr wrap="none" anchor="ctr"/>
            <a:lstStyle/>
            <a:p>
              <a:pPr algn="ctr"/>
              <a:r>
                <a:rPr lang="ar-SA" sz="1400" b="1">
                  <a:solidFill>
                    <a:schemeClr val="bg1"/>
                  </a:solidFill>
                </a:rPr>
                <a:t>وحدة الحساب و المنطق</a:t>
              </a:r>
            </a:p>
            <a:p>
              <a:pPr algn="ctr"/>
              <a:r>
                <a:rPr lang="en-US" sz="1400" b="1">
                  <a:solidFill>
                    <a:schemeClr val="bg1"/>
                  </a:solidFill>
                </a:rPr>
                <a:t>ALU</a:t>
              </a:r>
            </a:p>
          </p:txBody>
        </p:sp>
        <p:sp>
          <p:nvSpPr>
            <p:cNvPr id="26637" name="Rectangle 8"/>
            <p:cNvSpPr>
              <a:spLocks noChangeArrowheads="1"/>
            </p:cNvSpPr>
            <p:nvPr/>
          </p:nvSpPr>
          <p:spPr bwMode="auto">
            <a:xfrm>
              <a:off x="4042" y="3085"/>
              <a:ext cx="710" cy="271"/>
            </a:xfrm>
            <a:prstGeom prst="rect">
              <a:avLst/>
            </a:prstGeom>
            <a:solidFill>
              <a:schemeClr val="tx1"/>
            </a:solidFill>
            <a:ln w="9525">
              <a:solidFill>
                <a:schemeClr val="bg1"/>
              </a:solidFill>
              <a:miter lim="800000"/>
              <a:headEnd/>
              <a:tailEnd/>
            </a:ln>
          </p:spPr>
          <p:txBody>
            <a:bodyPr wrap="none" anchor="ctr"/>
            <a:lstStyle/>
            <a:p>
              <a:pPr algn="ctr"/>
              <a:r>
                <a:rPr lang="ar-SA" sz="1400" b="1">
                  <a:solidFill>
                    <a:schemeClr val="bg1"/>
                  </a:solidFill>
                </a:rPr>
                <a:t>وحدات الإدخال</a:t>
              </a:r>
            </a:p>
            <a:p>
              <a:pPr algn="ctr"/>
              <a:r>
                <a:rPr lang="en-US" sz="1400" b="1">
                  <a:solidFill>
                    <a:schemeClr val="bg1"/>
                  </a:solidFill>
                </a:rPr>
                <a:t>Input Units</a:t>
              </a:r>
            </a:p>
          </p:txBody>
        </p:sp>
        <p:sp>
          <p:nvSpPr>
            <p:cNvPr id="26638" name="Rectangle 9"/>
            <p:cNvSpPr>
              <a:spLocks noChangeArrowheads="1"/>
            </p:cNvSpPr>
            <p:nvPr/>
          </p:nvSpPr>
          <p:spPr bwMode="auto">
            <a:xfrm>
              <a:off x="1200" y="3119"/>
              <a:ext cx="744" cy="270"/>
            </a:xfrm>
            <a:prstGeom prst="rect">
              <a:avLst/>
            </a:prstGeom>
            <a:solidFill>
              <a:schemeClr val="tx1"/>
            </a:solidFill>
            <a:ln w="9525">
              <a:solidFill>
                <a:schemeClr val="bg1"/>
              </a:solidFill>
              <a:miter lim="800000"/>
              <a:headEnd/>
              <a:tailEnd/>
            </a:ln>
          </p:spPr>
          <p:txBody>
            <a:bodyPr wrap="none" anchor="ctr"/>
            <a:lstStyle/>
            <a:p>
              <a:pPr algn="ctr"/>
              <a:r>
                <a:rPr lang="ar-SA" sz="1400" b="1" dirty="0">
                  <a:solidFill>
                    <a:schemeClr val="bg1"/>
                  </a:solidFill>
                </a:rPr>
                <a:t>وحدات إخراج</a:t>
              </a:r>
            </a:p>
            <a:p>
              <a:pPr algn="ctr"/>
              <a:r>
                <a:rPr lang="en-US" sz="1400" b="1" dirty="0">
                  <a:solidFill>
                    <a:schemeClr val="bg1"/>
                  </a:solidFill>
                </a:rPr>
                <a:t>Output Units</a:t>
              </a:r>
            </a:p>
          </p:txBody>
        </p:sp>
        <p:cxnSp>
          <p:nvCxnSpPr>
            <p:cNvPr id="26639" name="AutoShape 10"/>
            <p:cNvCxnSpPr>
              <a:cxnSpLocks noChangeShapeType="1"/>
              <a:stCxn id="26637" idx="0"/>
            </p:cNvCxnSpPr>
            <p:nvPr/>
          </p:nvCxnSpPr>
          <p:spPr bwMode="auto">
            <a:xfrm rot="5400000" flipH="1">
              <a:off x="3966" y="2653"/>
              <a:ext cx="406" cy="457"/>
            </a:xfrm>
            <a:prstGeom prst="bentConnector2">
              <a:avLst/>
            </a:prstGeom>
            <a:noFill/>
            <a:ln w="9525">
              <a:solidFill>
                <a:schemeClr val="tx1"/>
              </a:solidFill>
              <a:miter lim="800000"/>
              <a:headEnd/>
              <a:tailEnd type="triangle" w="med" len="med"/>
            </a:ln>
          </p:spPr>
        </p:cxnSp>
        <p:cxnSp>
          <p:nvCxnSpPr>
            <p:cNvPr id="26640" name="AutoShape 11"/>
            <p:cNvCxnSpPr>
              <a:cxnSpLocks noChangeShapeType="1"/>
            </p:cNvCxnSpPr>
            <p:nvPr/>
          </p:nvCxnSpPr>
          <p:spPr bwMode="auto">
            <a:xfrm rot="10800000" flipV="1">
              <a:off x="1485" y="2710"/>
              <a:ext cx="450" cy="315"/>
            </a:xfrm>
            <a:prstGeom prst="bentConnector3">
              <a:avLst>
                <a:gd name="adj1" fmla="val 96162"/>
              </a:avLst>
            </a:prstGeom>
            <a:noFill/>
            <a:ln w="9525">
              <a:solidFill>
                <a:schemeClr val="tx1"/>
              </a:solidFill>
              <a:miter lim="800000"/>
              <a:headEnd/>
              <a:tailEnd type="triangle" w="med" len="med"/>
            </a:ln>
          </p:spPr>
        </p:cxnSp>
        <p:sp>
          <p:nvSpPr>
            <p:cNvPr id="26641" name="Rectangle 12"/>
            <p:cNvSpPr>
              <a:spLocks noChangeArrowheads="1"/>
            </p:cNvSpPr>
            <p:nvPr/>
          </p:nvSpPr>
          <p:spPr bwMode="auto">
            <a:xfrm>
              <a:off x="2113" y="3288"/>
              <a:ext cx="1726" cy="271"/>
            </a:xfrm>
            <a:prstGeom prst="rect">
              <a:avLst/>
            </a:prstGeom>
            <a:solidFill>
              <a:schemeClr val="tx1"/>
            </a:solidFill>
            <a:ln w="9525">
              <a:solidFill>
                <a:schemeClr val="tx1"/>
              </a:solidFill>
              <a:miter lim="800000"/>
              <a:headEnd/>
              <a:tailEnd/>
            </a:ln>
          </p:spPr>
          <p:txBody>
            <a:bodyPr wrap="none" anchor="ctr"/>
            <a:lstStyle/>
            <a:p>
              <a:pPr algn="ctr"/>
              <a:r>
                <a:rPr lang="ar-SA" sz="1600" b="1" dirty="0">
                  <a:solidFill>
                    <a:schemeClr val="bg1"/>
                  </a:solidFill>
                </a:rPr>
                <a:t>وحدة الذاكرة</a:t>
              </a:r>
            </a:p>
            <a:p>
              <a:pPr algn="ctr"/>
              <a:r>
                <a:rPr lang="en-US" sz="1600" b="1" dirty="0">
                  <a:solidFill>
                    <a:schemeClr val="bg1"/>
                  </a:solidFill>
                </a:rPr>
                <a:t>Memory Unit</a:t>
              </a:r>
            </a:p>
          </p:txBody>
        </p:sp>
        <p:sp>
          <p:nvSpPr>
            <p:cNvPr id="26642" name="Text Box 13"/>
            <p:cNvSpPr txBox="1">
              <a:spLocks noChangeArrowheads="1"/>
            </p:cNvSpPr>
            <p:nvPr/>
          </p:nvSpPr>
          <p:spPr bwMode="auto">
            <a:xfrm>
              <a:off x="2186" y="2618"/>
              <a:ext cx="1558" cy="231"/>
            </a:xfrm>
            <a:prstGeom prst="rect">
              <a:avLst/>
            </a:prstGeom>
            <a:noFill/>
            <a:ln w="9525">
              <a:noFill/>
              <a:miter lim="800000"/>
              <a:headEnd/>
              <a:tailEnd/>
            </a:ln>
          </p:spPr>
          <p:txBody>
            <a:bodyPr wrap="none">
              <a:spAutoFit/>
            </a:bodyPr>
            <a:lstStyle/>
            <a:p>
              <a:pPr algn="r" rtl="1"/>
              <a:r>
                <a:rPr lang="ar-SA" b="1">
                  <a:solidFill>
                    <a:schemeClr val="bg1"/>
                  </a:solidFill>
                </a:rPr>
                <a:t>وحدة المعالجة المركزية </a:t>
              </a:r>
              <a:r>
                <a:rPr lang="en-US" b="1">
                  <a:solidFill>
                    <a:schemeClr val="bg1"/>
                  </a:solidFill>
                </a:rPr>
                <a:t>CPU</a:t>
              </a:r>
            </a:p>
          </p:txBody>
        </p:sp>
        <p:sp>
          <p:nvSpPr>
            <p:cNvPr id="26643" name="Line 14"/>
            <p:cNvSpPr>
              <a:spLocks noChangeShapeType="1"/>
            </p:cNvSpPr>
            <p:nvPr/>
          </p:nvSpPr>
          <p:spPr bwMode="auto">
            <a:xfrm flipV="1">
              <a:off x="2858" y="2976"/>
              <a:ext cx="118" cy="8"/>
            </a:xfrm>
            <a:prstGeom prst="line">
              <a:avLst/>
            </a:prstGeom>
            <a:noFill/>
            <a:ln w="9525">
              <a:solidFill>
                <a:schemeClr val="tx1"/>
              </a:solidFill>
              <a:round/>
              <a:headEnd/>
              <a:tailEnd type="triangle" w="med" len="med"/>
            </a:ln>
          </p:spPr>
          <p:txBody>
            <a:bodyPr/>
            <a:lstStyle/>
            <a:p>
              <a:endParaRPr lang="ar-JO"/>
            </a:p>
          </p:txBody>
        </p:sp>
        <p:sp>
          <p:nvSpPr>
            <p:cNvPr id="26644" name="Line 15"/>
            <p:cNvSpPr>
              <a:spLocks noChangeShapeType="1"/>
            </p:cNvSpPr>
            <p:nvPr/>
          </p:nvSpPr>
          <p:spPr bwMode="auto">
            <a:xfrm flipV="1">
              <a:off x="2452" y="3119"/>
              <a:ext cx="0" cy="169"/>
            </a:xfrm>
            <a:prstGeom prst="line">
              <a:avLst/>
            </a:prstGeom>
            <a:noFill/>
            <a:ln w="9525">
              <a:solidFill>
                <a:schemeClr val="tx1"/>
              </a:solidFill>
              <a:round/>
              <a:headEnd/>
              <a:tailEnd type="triangle" w="med" len="med"/>
            </a:ln>
          </p:spPr>
          <p:txBody>
            <a:bodyPr/>
            <a:lstStyle/>
            <a:p>
              <a:endParaRPr lang="ar-JO"/>
            </a:p>
          </p:txBody>
        </p:sp>
        <p:sp>
          <p:nvSpPr>
            <p:cNvPr id="26645" name="Line 16"/>
            <p:cNvSpPr>
              <a:spLocks noChangeShapeType="1"/>
            </p:cNvSpPr>
            <p:nvPr/>
          </p:nvSpPr>
          <p:spPr bwMode="auto">
            <a:xfrm>
              <a:off x="3399" y="3119"/>
              <a:ext cx="1" cy="169"/>
            </a:xfrm>
            <a:prstGeom prst="line">
              <a:avLst/>
            </a:prstGeom>
            <a:noFill/>
            <a:ln w="9525">
              <a:solidFill>
                <a:schemeClr val="tx1"/>
              </a:solidFill>
              <a:round/>
              <a:headEnd/>
              <a:tailEnd type="triangle" w="med" len="med"/>
            </a:ln>
          </p:spPr>
          <p:txBody>
            <a:bodyPr/>
            <a:lstStyle/>
            <a:p>
              <a:endParaRPr lang="ar-JO"/>
            </a:p>
          </p:txBody>
        </p:sp>
        <p:sp>
          <p:nvSpPr>
            <p:cNvPr id="26646" name="Line 17"/>
            <p:cNvSpPr>
              <a:spLocks noChangeShapeType="1"/>
            </p:cNvSpPr>
            <p:nvPr/>
          </p:nvSpPr>
          <p:spPr bwMode="auto">
            <a:xfrm flipV="1">
              <a:off x="3297" y="3592"/>
              <a:ext cx="1" cy="169"/>
            </a:xfrm>
            <a:prstGeom prst="line">
              <a:avLst/>
            </a:prstGeom>
            <a:noFill/>
            <a:ln w="9525">
              <a:solidFill>
                <a:schemeClr val="tx1"/>
              </a:solidFill>
              <a:round/>
              <a:headEnd/>
              <a:tailEnd type="triangle" w="med" len="med"/>
            </a:ln>
          </p:spPr>
          <p:txBody>
            <a:bodyPr/>
            <a:lstStyle/>
            <a:p>
              <a:endParaRPr lang="ar-JO"/>
            </a:p>
          </p:txBody>
        </p:sp>
        <p:sp>
          <p:nvSpPr>
            <p:cNvPr id="26647" name="Line 18"/>
            <p:cNvSpPr>
              <a:spLocks noChangeShapeType="1"/>
            </p:cNvSpPr>
            <p:nvPr/>
          </p:nvSpPr>
          <p:spPr bwMode="auto">
            <a:xfrm flipH="1">
              <a:off x="2587" y="3592"/>
              <a:ext cx="1" cy="169"/>
            </a:xfrm>
            <a:prstGeom prst="line">
              <a:avLst/>
            </a:prstGeom>
            <a:noFill/>
            <a:ln w="9525">
              <a:solidFill>
                <a:schemeClr val="tx1"/>
              </a:solidFill>
              <a:round/>
              <a:headEnd/>
              <a:tailEnd type="triangle" w="med" len="med"/>
            </a:ln>
          </p:spPr>
          <p:txBody>
            <a:bodyPr/>
            <a:lstStyle/>
            <a:p>
              <a:endParaRPr lang="ar-JO"/>
            </a:p>
          </p:txBody>
        </p:sp>
      </p:grpSp>
      <p:sp>
        <p:nvSpPr>
          <p:cNvPr id="30" name="Rectangle 29"/>
          <p:cNvSpPr/>
          <p:nvPr/>
        </p:nvSpPr>
        <p:spPr>
          <a:xfrm>
            <a:off x="6786563" y="3714750"/>
            <a:ext cx="42862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dirty="0">
                <a:solidFill>
                  <a:srgbClr val="FF0000"/>
                </a:solidFill>
              </a:rPr>
              <a:t>1</a:t>
            </a:r>
            <a:endParaRPr lang="en-US" dirty="0">
              <a:solidFill>
                <a:srgbClr val="FF0000"/>
              </a:solidFill>
            </a:endParaRPr>
          </a:p>
        </p:txBody>
      </p:sp>
      <p:sp>
        <p:nvSpPr>
          <p:cNvPr id="33" name="Rectangle 32"/>
          <p:cNvSpPr/>
          <p:nvPr/>
        </p:nvSpPr>
        <p:spPr>
          <a:xfrm>
            <a:off x="4643438" y="3714750"/>
            <a:ext cx="42862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dirty="0">
                <a:solidFill>
                  <a:srgbClr val="FFC000"/>
                </a:solidFill>
              </a:rPr>
              <a:t>2</a:t>
            </a:r>
            <a:endParaRPr lang="en-US" dirty="0">
              <a:solidFill>
                <a:srgbClr val="FFC000"/>
              </a:solidFill>
            </a:endParaRPr>
          </a:p>
        </p:txBody>
      </p:sp>
      <p:sp>
        <p:nvSpPr>
          <p:cNvPr id="34" name="Rectangle 33"/>
          <p:cNvSpPr/>
          <p:nvPr/>
        </p:nvSpPr>
        <p:spPr>
          <a:xfrm>
            <a:off x="2428875" y="3714750"/>
            <a:ext cx="42862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dirty="0">
                <a:solidFill>
                  <a:srgbClr val="FFFF00"/>
                </a:solidFill>
              </a:rPr>
              <a:t>3</a:t>
            </a:r>
            <a:endParaRPr lang="en-US" dirty="0">
              <a:solidFill>
                <a:srgbClr val="FFFF00"/>
              </a:solidFill>
            </a:endParaRPr>
          </a:p>
        </p:txBody>
      </p:sp>
      <p:sp>
        <p:nvSpPr>
          <p:cNvPr id="35" name="Rectangle 2"/>
          <p:cNvSpPr txBox="1">
            <a:spLocks noRot="1" noChangeArrowheads="1"/>
          </p:cNvSpPr>
          <p:nvPr/>
        </p:nvSpPr>
        <p:spPr bwMode="auto">
          <a:xfrm>
            <a:off x="2500313" y="1500188"/>
            <a:ext cx="6324600" cy="533400"/>
          </a:xfrm>
          <a:prstGeom prst="rect">
            <a:avLst/>
          </a:prstGeom>
          <a:noFill/>
          <a:ln w="9525">
            <a:noFill/>
            <a:miter lim="800000"/>
            <a:headEnd/>
            <a:tailEnd/>
          </a:ln>
          <a:effectLst/>
        </p:spPr>
        <p:txBody>
          <a:bodyPr anchor="ctr"/>
          <a:lstStyle/>
          <a:p>
            <a:pPr algn="r" rtl="1">
              <a:defRPr/>
            </a:pPr>
            <a:r>
              <a:rPr lang="ar-JO" sz="2400" b="1" kern="0" dirty="0">
                <a:effectLst>
                  <a:outerShdw blurRad="38100" dist="38100" dir="2700000" algn="tl">
                    <a:srgbClr val="C0C0C0"/>
                  </a:outerShdw>
                </a:effectLst>
                <a:latin typeface="+mj-lt"/>
                <a:ea typeface="+mj-ea"/>
                <a:cs typeface="+mj-cs"/>
              </a:rPr>
              <a:t>2.1</a:t>
            </a:r>
            <a:r>
              <a:rPr lang="en-US" sz="2400" b="1" kern="0" dirty="0">
                <a:effectLst>
                  <a:outerShdw blurRad="38100" dist="38100" dir="2700000" algn="tl">
                    <a:srgbClr val="C0C0C0"/>
                  </a:outerShdw>
                </a:effectLst>
                <a:latin typeface="+mj-lt"/>
                <a:ea typeface="+mj-ea"/>
                <a:cs typeface="+mj-cs"/>
              </a:rPr>
              <a:t> </a:t>
            </a:r>
            <a:r>
              <a:rPr lang="ar-SA" sz="2400" b="1" kern="0" dirty="0">
                <a:effectLst>
                  <a:outerShdw blurRad="38100" dist="38100" dir="2700000" algn="tl">
                    <a:srgbClr val="C0C0C0"/>
                  </a:outerShdw>
                </a:effectLst>
                <a:latin typeface="+mj-lt"/>
                <a:ea typeface="+mj-ea"/>
                <a:cs typeface="+mj-cs"/>
              </a:rPr>
              <a:t>وظائف المكونات المادية</a:t>
            </a:r>
            <a:endParaRPr lang="en-US" sz="2400" kern="0" dirty="0">
              <a:latin typeface="+mj-lt"/>
              <a:ea typeface="+mj-ea"/>
              <a:cs typeface="+mj-cs"/>
            </a:endParaRPr>
          </a:p>
        </p:txBody>
      </p:sp>
      <p:sp>
        <p:nvSpPr>
          <p:cNvPr id="36" name="Rectangle 35"/>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5"/>
          <p:cNvPicPr>
            <a:picLocks noChangeAspect="1" noChangeArrowheads="1"/>
          </p:cNvPicPr>
          <p:nvPr/>
        </p:nvPicPr>
        <p:blipFill>
          <a:blip r:embed="rId2" cstate="print"/>
          <a:srcRect/>
          <a:stretch>
            <a:fillRect/>
          </a:stretch>
        </p:blipFill>
        <p:spPr bwMode="auto">
          <a:xfrm>
            <a:off x="6858000" y="2214563"/>
            <a:ext cx="1857375" cy="1458912"/>
          </a:xfrm>
          <a:prstGeom prst="rect">
            <a:avLst/>
          </a:prstGeom>
          <a:noFill/>
          <a:ln w="9525">
            <a:noFill/>
            <a:miter lim="800000"/>
            <a:headEnd/>
            <a:tailEnd/>
          </a:ln>
        </p:spPr>
      </p:pic>
      <p:pic>
        <p:nvPicPr>
          <p:cNvPr id="27651" name="Picture 36"/>
          <p:cNvPicPr>
            <a:picLocks noChangeAspect="1" noChangeArrowheads="1"/>
          </p:cNvPicPr>
          <p:nvPr/>
        </p:nvPicPr>
        <p:blipFill>
          <a:blip r:embed="rId3" cstate="print"/>
          <a:srcRect/>
          <a:stretch>
            <a:fillRect/>
          </a:stretch>
        </p:blipFill>
        <p:spPr bwMode="auto">
          <a:xfrm>
            <a:off x="285750" y="1571625"/>
            <a:ext cx="3500438" cy="1408113"/>
          </a:xfrm>
          <a:prstGeom prst="rect">
            <a:avLst/>
          </a:prstGeom>
          <a:noFill/>
          <a:ln w="9525">
            <a:noFill/>
            <a:miter lim="800000"/>
            <a:headEnd/>
            <a:tailEnd/>
          </a:ln>
        </p:spPr>
      </p:pic>
      <p:pic>
        <p:nvPicPr>
          <p:cNvPr id="27652" name="Picture 37"/>
          <p:cNvPicPr>
            <a:picLocks noChangeAspect="1" noChangeArrowheads="1"/>
          </p:cNvPicPr>
          <p:nvPr/>
        </p:nvPicPr>
        <p:blipFill>
          <a:blip r:embed="rId4" cstate="print"/>
          <a:srcRect/>
          <a:stretch>
            <a:fillRect/>
          </a:stretch>
        </p:blipFill>
        <p:spPr bwMode="auto">
          <a:xfrm>
            <a:off x="6643688" y="3929063"/>
            <a:ext cx="2143125" cy="1325562"/>
          </a:xfrm>
          <a:prstGeom prst="rect">
            <a:avLst/>
          </a:prstGeom>
          <a:noFill/>
          <a:ln w="9525">
            <a:noFill/>
            <a:miter lim="800000"/>
            <a:headEnd/>
            <a:tailEnd/>
          </a:ln>
        </p:spPr>
      </p:pic>
      <p:pic>
        <p:nvPicPr>
          <p:cNvPr id="27653" name="Picture 38"/>
          <p:cNvPicPr>
            <a:picLocks noChangeAspect="1" noChangeArrowheads="1"/>
          </p:cNvPicPr>
          <p:nvPr/>
        </p:nvPicPr>
        <p:blipFill>
          <a:blip r:embed="rId5" cstate="print"/>
          <a:srcRect/>
          <a:stretch>
            <a:fillRect/>
          </a:stretch>
        </p:blipFill>
        <p:spPr bwMode="auto">
          <a:xfrm>
            <a:off x="6715125" y="5572125"/>
            <a:ext cx="2093913" cy="1285875"/>
          </a:xfrm>
          <a:prstGeom prst="rect">
            <a:avLst/>
          </a:prstGeom>
          <a:noFill/>
          <a:ln w="9525">
            <a:noFill/>
            <a:miter lim="800000"/>
            <a:headEnd/>
            <a:tailEnd/>
          </a:ln>
        </p:spPr>
      </p:pic>
      <p:pic>
        <p:nvPicPr>
          <p:cNvPr id="27654" name="Picture 39"/>
          <p:cNvPicPr>
            <a:picLocks noChangeAspect="1" noChangeArrowheads="1"/>
          </p:cNvPicPr>
          <p:nvPr/>
        </p:nvPicPr>
        <p:blipFill>
          <a:blip r:embed="rId6" cstate="print"/>
          <a:srcRect/>
          <a:stretch>
            <a:fillRect/>
          </a:stretch>
        </p:blipFill>
        <p:spPr bwMode="auto">
          <a:xfrm>
            <a:off x="4286250" y="3214688"/>
            <a:ext cx="1479550" cy="1500187"/>
          </a:xfrm>
          <a:prstGeom prst="rect">
            <a:avLst/>
          </a:prstGeom>
          <a:noFill/>
          <a:ln w="9525">
            <a:noFill/>
            <a:miter lim="800000"/>
            <a:headEnd/>
            <a:tailEnd/>
          </a:ln>
        </p:spPr>
      </p:pic>
      <p:pic>
        <p:nvPicPr>
          <p:cNvPr id="27655" name="Picture 40"/>
          <p:cNvPicPr>
            <a:picLocks noChangeAspect="1" noChangeArrowheads="1"/>
          </p:cNvPicPr>
          <p:nvPr/>
        </p:nvPicPr>
        <p:blipFill>
          <a:blip r:embed="rId7" cstate="print"/>
          <a:srcRect/>
          <a:stretch>
            <a:fillRect/>
          </a:stretch>
        </p:blipFill>
        <p:spPr bwMode="auto">
          <a:xfrm>
            <a:off x="2857500" y="5000625"/>
            <a:ext cx="1233488" cy="1576388"/>
          </a:xfrm>
          <a:prstGeom prst="rect">
            <a:avLst/>
          </a:prstGeom>
          <a:noFill/>
          <a:ln w="9525">
            <a:noFill/>
            <a:miter lim="800000"/>
            <a:headEnd/>
            <a:tailEnd/>
          </a:ln>
        </p:spPr>
      </p:pic>
      <p:pic>
        <p:nvPicPr>
          <p:cNvPr id="27656" name="Picture 41"/>
          <p:cNvPicPr>
            <a:picLocks noChangeAspect="1" noChangeArrowheads="1"/>
          </p:cNvPicPr>
          <p:nvPr/>
        </p:nvPicPr>
        <p:blipFill>
          <a:blip r:embed="rId8" cstate="print"/>
          <a:srcRect/>
          <a:stretch>
            <a:fillRect/>
          </a:stretch>
        </p:blipFill>
        <p:spPr bwMode="auto">
          <a:xfrm>
            <a:off x="2857500" y="3500438"/>
            <a:ext cx="928688" cy="1355725"/>
          </a:xfrm>
          <a:prstGeom prst="rect">
            <a:avLst/>
          </a:prstGeom>
          <a:noFill/>
          <a:ln w="9525">
            <a:noFill/>
            <a:miter lim="800000"/>
            <a:headEnd/>
            <a:tailEnd/>
          </a:ln>
        </p:spPr>
      </p:pic>
      <p:pic>
        <p:nvPicPr>
          <p:cNvPr id="27657" name="Picture 42"/>
          <p:cNvPicPr>
            <a:picLocks noChangeAspect="1" noChangeArrowheads="1"/>
          </p:cNvPicPr>
          <p:nvPr/>
        </p:nvPicPr>
        <p:blipFill>
          <a:blip r:embed="rId9" cstate="print"/>
          <a:srcRect/>
          <a:stretch>
            <a:fillRect/>
          </a:stretch>
        </p:blipFill>
        <p:spPr bwMode="auto">
          <a:xfrm>
            <a:off x="4714875" y="5143500"/>
            <a:ext cx="1338263" cy="1714500"/>
          </a:xfrm>
          <a:prstGeom prst="rect">
            <a:avLst/>
          </a:prstGeom>
          <a:noFill/>
          <a:ln w="9525">
            <a:noFill/>
            <a:miter lim="800000"/>
            <a:headEnd/>
            <a:tailEnd/>
          </a:ln>
        </p:spPr>
      </p:pic>
      <p:pic>
        <p:nvPicPr>
          <p:cNvPr id="27658" name="Picture 43"/>
          <p:cNvPicPr>
            <a:picLocks noChangeAspect="1" noChangeArrowheads="1"/>
          </p:cNvPicPr>
          <p:nvPr/>
        </p:nvPicPr>
        <p:blipFill>
          <a:blip r:embed="rId10" cstate="print"/>
          <a:srcRect/>
          <a:stretch>
            <a:fillRect/>
          </a:stretch>
        </p:blipFill>
        <p:spPr bwMode="auto">
          <a:xfrm>
            <a:off x="642938" y="3357563"/>
            <a:ext cx="1714500" cy="1230312"/>
          </a:xfrm>
          <a:prstGeom prst="rect">
            <a:avLst/>
          </a:prstGeom>
          <a:noFill/>
          <a:ln w="9525">
            <a:noFill/>
            <a:miter lim="800000"/>
            <a:headEnd/>
            <a:tailEnd/>
          </a:ln>
        </p:spPr>
      </p:pic>
      <p:pic>
        <p:nvPicPr>
          <p:cNvPr id="27659" name="Picture 44"/>
          <p:cNvPicPr>
            <a:picLocks noChangeAspect="1" noChangeArrowheads="1"/>
          </p:cNvPicPr>
          <p:nvPr/>
        </p:nvPicPr>
        <p:blipFill>
          <a:blip r:embed="rId11" cstate="print"/>
          <a:srcRect/>
          <a:stretch>
            <a:fillRect/>
          </a:stretch>
        </p:blipFill>
        <p:spPr bwMode="auto">
          <a:xfrm>
            <a:off x="571500" y="5072063"/>
            <a:ext cx="1816100" cy="1500187"/>
          </a:xfrm>
          <a:prstGeom prst="rect">
            <a:avLst/>
          </a:prstGeom>
          <a:noFill/>
          <a:ln w="9525">
            <a:noFill/>
            <a:miter lim="800000"/>
            <a:headEnd/>
            <a:tailEnd/>
          </a:ln>
        </p:spPr>
      </p:pic>
      <p:sp>
        <p:nvSpPr>
          <p:cNvPr id="40" name="Rectangle 4"/>
          <p:cNvSpPr txBox="1">
            <a:spLocks noRot="1" noChangeArrowheads="1"/>
          </p:cNvSpPr>
          <p:nvPr/>
        </p:nvSpPr>
        <p:spPr bwMode="auto">
          <a:xfrm>
            <a:off x="785813" y="142875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Input Units</a:t>
            </a:r>
            <a:r>
              <a:rPr lang="ar-SA" sz="2400" b="1" kern="0" dirty="0">
                <a:effectLst>
                  <a:outerShdw blurRad="38100" dist="38100" dir="2700000" algn="tl">
                    <a:srgbClr val="C0C0C0"/>
                  </a:outerShdw>
                </a:effectLst>
                <a:latin typeface="+mj-lt"/>
                <a:ea typeface="+mj-ea"/>
              </a:rPr>
              <a:t>وحدات الإدخال </a:t>
            </a:r>
            <a:r>
              <a:rPr lang="en-US" sz="2400" b="1" kern="0" dirty="0">
                <a:effectLst>
                  <a:outerShdw blurRad="38100" dist="38100" dir="2700000" algn="tl">
                    <a:srgbClr val="C0C0C0"/>
                  </a:outerShdw>
                </a:effectLst>
                <a:latin typeface="+mj-lt"/>
                <a:ea typeface="+mj-ea"/>
              </a:rPr>
              <a:t>2.2 </a:t>
            </a:r>
          </a:p>
        </p:txBody>
      </p:sp>
      <p:sp>
        <p:nvSpPr>
          <p:cNvPr id="41" name="Rectangle 40"/>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5"/>
          <p:cNvPicPr>
            <a:picLocks noChangeAspect="1" noChangeArrowheads="1"/>
          </p:cNvPicPr>
          <p:nvPr/>
        </p:nvPicPr>
        <p:blipFill>
          <a:blip r:embed="rId2" cstate="print"/>
          <a:srcRect/>
          <a:stretch>
            <a:fillRect/>
          </a:stretch>
        </p:blipFill>
        <p:spPr bwMode="auto">
          <a:xfrm>
            <a:off x="428625" y="1643063"/>
            <a:ext cx="2038350" cy="1600200"/>
          </a:xfrm>
          <a:prstGeom prst="rect">
            <a:avLst/>
          </a:prstGeom>
          <a:noFill/>
          <a:ln w="9525">
            <a:noFill/>
            <a:miter lim="800000"/>
            <a:headEnd/>
            <a:tailEnd/>
          </a:ln>
        </p:spPr>
      </p:pic>
      <p:sp>
        <p:nvSpPr>
          <p:cNvPr id="28675" name="TextBox 2"/>
          <p:cNvSpPr txBox="1">
            <a:spLocks noChangeArrowheads="1"/>
          </p:cNvSpPr>
          <p:nvPr/>
        </p:nvSpPr>
        <p:spPr bwMode="auto">
          <a:xfrm>
            <a:off x="2071688" y="2714625"/>
            <a:ext cx="6715125" cy="3786188"/>
          </a:xfrm>
          <a:prstGeom prst="rect">
            <a:avLst/>
          </a:prstGeom>
          <a:noFill/>
          <a:ln w="9525">
            <a:noFill/>
            <a:miter lim="800000"/>
            <a:headEnd/>
            <a:tailEnd/>
          </a:ln>
        </p:spPr>
        <p:txBody>
          <a:bodyPr>
            <a:spAutoFit/>
          </a:bodyPr>
          <a:lstStyle/>
          <a:p>
            <a:pPr algn="r" rtl="1"/>
            <a:r>
              <a:rPr lang="ar-SA" sz="2400"/>
              <a:t>اداة توفر سهولة التحكم بالحاسوب وذلك من خلال  تحكريكها بالاتجاه المطلوب على شاشة الحاسوب والنقر على الايقونات  والاوامر, وذلك من خلال ما يعرف بواجهة المستخدم الرسومية</a:t>
            </a:r>
            <a:r>
              <a:rPr lang="en-US" sz="2400"/>
              <a:t>GUI</a:t>
            </a:r>
            <a:r>
              <a:rPr lang="ar-SA" sz="2400"/>
              <a:t>   ولها استخدامات عديدة:</a:t>
            </a:r>
          </a:p>
          <a:p>
            <a:pPr algn="r" rtl="1"/>
            <a:endParaRPr lang="ar-SA" sz="2400"/>
          </a:p>
          <a:p>
            <a:pPr algn="r" rtl="1">
              <a:buFont typeface="Arial" pitchFamily="34" charset="0"/>
              <a:buChar char="•"/>
            </a:pPr>
            <a:r>
              <a:rPr lang="ar-SA" sz="2400"/>
              <a:t>النقر</a:t>
            </a:r>
          </a:p>
          <a:p>
            <a:pPr algn="r" rtl="1">
              <a:buFont typeface="Arial" pitchFamily="34" charset="0"/>
              <a:buChar char="•"/>
            </a:pPr>
            <a:r>
              <a:rPr lang="ar-SA" sz="2400"/>
              <a:t>النقر المزدوج</a:t>
            </a:r>
          </a:p>
          <a:p>
            <a:pPr algn="r" rtl="1">
              <a:buFont typeface="Arial" pitchFamily="34" charset="0"/>
              <a:buChar char="•"/>
            </a:pPr>
            <a:r>
              <a:rPr lang="ar-SA" sz="2400"/>
              <a:t>السحب والالقاء</a:t>
            </a:r>
          </a:p>
          <a:p>
            <a:pPr algn="r" rtl="1">
              <a:buFont typeface="Arial" pitchFamily="34" charset="0"/>
              <a:buChar char="•"/>
            </a:pPr>
            <a:r>
              <a:rPr lang="ar-SA" sz="2400"/>
              <a:t>النسخ</a:t>
            </a:r>
          </a:p>
          <a:p>
            <a:pPr algn="r" rtl="1"/>
            <a:endParaRPr lang="en-US" sz="2400"/>
          </a:p>
        </p:txBody>
      </p:sp>
      <p:sp>
        <p:nvSpPr>
          <p:cNvPr id="5" name="Rectangle 4"/>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
        <p:nvSpPr>
          <p:cNvPr id="6" name="Rectangle 4"/>
          <p:cNvSpPr txBox="1">
            <a:spLocks noRot="1" noChangeArrowheads="1"/>
          </p:cNvSpPr>
          <p:nvPr/>
        </p:nvSpPr>
        <p:spPr bwMode="auto">
          <a:xfrm>
            <a:off x="2000250" y="1643063"/>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 Mouse</a:t>
            </a:r>
            <a:r>
              <a:rPr lang="ar-SA" sz="2400" b="1" kern="0" dirty="0">
                <a:effectLst>
                  <a:outerShdw blurRad="38100" dist="38100" dir="2700000" algn="tl">
                    <a:srgbClr val="C0C0C0"/>
                  </a:outerShdw>
                </a:effectLst>
                <a:latin typeface="+mj-lt"/>
                <a:ea typeface="+mj-ea"/>
                <a:cs typeface="+mj-cs"/>
              </a:rPr>
              <a:t>الفأرة </a:t>
            </a:r>
            <a:r>
              <a:rPr lang="ar-SA" sz="2400" b="1" kern="0" dirty="0">
                <a:effectLst>
                  <a:outerShdw blurRad="38100" dist="38100" dir="2700000" algn="tl">
                    <a:srgbClr val="C0C0C0"/>
                  </a:outerShdw>
                </a:effectLst>
                <a:latin typeface="+mj-lt"/>
                <a:ea typeface="+mj-ea"/>
              </a:rPr>
              <a:t> </a:t>
            </a:r>
            <a:endParaRPr lang="en-US" sz="2400" b="1" kern="0" dirty="0">
              <a:effectLst>
                <a:outerShdw blurRad="38100" dist="38100" dir="2700000" algn="tl">
                  <a:srgbClr val="C0C0C0"/>
                </a:outerShdw>
              </a:effectLst>
              <a:latin typeface="+mj-lt"/>
              <a:ea typeface="+mj-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2071688" y="3071813"/>
            <a:ext cx="6715125" cy="1939925"/>
          </a:xfrm>
          <a:prstGeom prst="rect">
            <a:avLst/>
          </a:prstGeom>
          <a:noFill/>
          <a:ln w="9525">
            <a:noFill/>
            <a:miter lim="800000"/>
            <a:headEnd/>
            <a:tailEnd/>
          </a:ln>
        </p:spPr>
        <p:txBody>
          <a:bodyPr>
            <a:spAutoFit/>
          </a:bodyPr>
          <a:lstStyle/>
          <a:p>
            <a:pPr algn="r" rtl="1"/>
            <a:r>
              <a:rPr lang="ar-SA" sz="2400"/>
              <a:t>تشبه الكاميرا الرقمية من حيث الشكل الكاميرا التقليدية لكنها تختلف,حيث انها تحتوي ذاكرة تتيح للمستخدم تخزين الصور فيها, ويمكن نقل الصور من الكاميرا الى جهاز الحاسوب ثم معالجة هذه الصور باستخدام برامج خاصة</a:t>
            </a:r>
          </a:p>
          <a:p>
            <a:pPr algn="r" rtl="1"/>
            <a:endParaRPr lang="en-US" sz="2400"/>
          </a:p>
        </p:txBody>
      </p:sp>
      <p:pic>
        <p:nvPicPr>
          <p:cNvPr id="29699" name="Picture 37"/>
          <p:cNvPicPr>
            <a:picLocks noChangeAspect="1" noChangeArrowheads="1"/>
          </p:cNvPicPr>
          <p:nvPr/>
        </p:nvPicPr>
        <p:blipFill>
          <a:blip r:embed="rId2" cstate="print"/>
          <a:srcRect/>
          <a:stretch>
            <a:fillRect/>
          </a:stretch>
        </p:blipFill>
        <p:spPr bwMode="auto">
          <a:xfrm>
            <a:off x="214313" y="1357313"/>
            <a:ext cx="2571750" cy="1590675"/>
          </a:xfrm>
          <a:prstGeom prst="rect">
            <a:avLst/>
          </a:prstGeom>
          <a:noFill/>
          <a:ln w="9525">
            <a:noFill/>
            <a:miter lim="800000"/>
            <a:headEnd/>
            <a:tailEnd/>
          </a:ln>
        </p:spPr>
      </p:pic>
      <p:sp>
        <p:nvSpPr>
          <p:cNvPr id="7" name="Rectangle 4"/>
          <p:cNvSpPr txBox="1">
            <a:spLocks noRot="1" noChangeArrowheads="1"/>
          </p:cNvSpPr>
          <p:nvPr/>
        </p:nvSpPr>
        <p:spPr bwMode="auto">
          <a:xfrm>
            <a:off x="2143125"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Digital Camera</a:t>
            </a:r>
            <a:r>
              <a:rPr lang="ar-SA" sz="2400" b="1" kern="0" dirty="0">
                <a:effectLst>
                  <a:outerShdw blurRad="38100" dist="38100" dir="2700000" algn="tl">
                    <a:srgbClr val="C0C0C0"/>
                  </a:outerShdw>
                </a:effectLst>
                <a:latin typeface="+mj-lt"/>
                <a:ea typeface="+mj-ea"/>
              </a:rPr>
              <a:t>الكاميرا الرقمية </a:t>
            </a:r>
            <a:endParaRPr lang="en-US" sz="2400" b="1" kern="0" dirty="0">
              <a:effectLst>
                <a:outerShdw blurRad="38100" dist="38100" dir="2700000" algn="tl">
                  <a:srgbClr val="C0C0C0"/>
                </a:outerShdw>
              </a:effectLst>
              <a:latin typeface="+mj-lt"/>
              <a:ea typeface="+mj-ea"/>
            </a:endParaRPr>
          </a:p>
        </p:txBody>
      </p:sp>
      <p:sp>
        <p:nvSpPr>
          <p:cNvPr id="8" name="Rectangle 7"/>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2000250" y="3714750"/>
            <a:ext cx="6858000" cy="1200150"/>
          </a:xfrm>
          <a:prstGeom prst="rect">
            <a:avLst/>
          </a:prstGeom>
          <a:noFill/>
          <a:ln w="9525">
            <a:noFill/>
            <a:miter lim="800000"/>
            <a:headEnd/>
            <a:tailEnd/>
          </a:ln>
        </p:spPr>
        <p:txBody>
          <a:bodyPr>
            <a:spAutoFit/>
          </a:bodyPr>
          <a:lstStyle/>
          <a:p>
            <a:pPr algn="r" rtl="1"/>
            <a:r>
              <a:rPr lang="ar-SA" sz="2400" dirty="0"/>
              <a:t>تعد كرة المسار بديلا للفارة, حيث يتم استخدامها من قبل المصممين,</a:t>
            </a:r>
            <a:r>
              <a:rPr lang="ar-SA" sz="2400" dirty="0" err="1"/>
              <a:t>لانها</a:t>
            </a:r>
            <a:r>
              <a:rPr lang="ar-SA" sz="2400" dirty="0"/>
              <a:t> توفر سهولة التحكم بالرسومات على شاشة الحاسوب</a:t>
            </a:r>
          </a:p>
          <a:p>
            <a:pPr algn="r" rtl="1"/>
            <a:endParaRPr lang="en-US" sz="2400" dirty="0"/>
          </a:p>
        </p:txBody>
      </p:sp>
      <p:pic>
        <p:nvPicPr>
          <p:cNvPr id="30723" name="Picture 39"/>
          <p:cNvPicPr>
            <a:picLocks noChangeAspect="1" noChangeArrowheads="1"/>
          </p:cNvPicPr>
          <p:nvPr/>
        </p:nvPicPr>
        <p:blipFill>
          <a:blip r:embed="rId2" cstate="print"/>
          <a:srcRect/>
          <a:stretch>
            <a:fillRect/>
          </a:stretch>
        </p:blipFill>
        <p:spPr bwMode="auto">
          <a:xfrm>
            <a:off x="642938" y="1500188"/>
            <a:ext cx="2286000" cy="1928812"/>
          </a:xfrm>
          <a:prstGeom prst="rect">
            <a:avLst/>
          </a:prstGeom>
          <a:noFill/>
          <a:ln w="9525">
            <a:noFill/>
            <a:miter lim="800000"/>
            <a:headEnd/>
            <a:tailEnd/>
          </a:ln>
        </p:spPr>
      </p:pic>
      <p:sp>
        <p:nvSpPr>
          <p:cNvPr id="7" name="Rectangle 4"/>
          <p:cNvSpPr txBox="1">
            <a:spLocks noRot="1" noChangeArrowheads="1"/>
          </p:cNvSpPr>
          <p:nvPr/>
        </p:nvSpPr>
        <p:spPr bwMode="auto">
          <a:xfrm>
            <a:off x="1928813"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Track ball</a:t>
            </a:r>
            <a:r>
              <a:rPr lang="ar-SA" sz="2400" b="1" kern="0" dirty="0">
                <a:effectLst>
                  <a:outerShdw blurRad="38100" dist="38100" dir="2700000" algn="tl">
                    <a:srgbClr val="C0C0C0"/>
                  </a:outerShdw>
                </a:effectLst>
                <a:latin typeface="+mj-lt"/>
                <a:ea typeface="+mj-ea"/>
              </a:rPr>
              <a:t>كرة المسار </a:t>
            </a:r>
            <a:endParaRPr lang="en-US" sz="2400" b="1" kern="0" dirty="0">
              <a:effectLst>
                <a:outerShdw blurRad="38100" dist="38100" dir="2700000" algn="tl">
                  <a:srgbClr val="C0C0C0"/>
                </a:outerShdw>
              </a:effectLst>
              <a:latin typeface="+mj-lt"/>
              <a:ea typeface="+mj-ea"/>
            </a:endParaRPr>
          </a:p>
        </p:txBody>
      </p:sp>
      <p:sp>
        <p:nvSpPr>
          <p:cNvPr id="8" name="Rectangle 7"/>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1928813" y="3214688"/>
            <a:ext cx="6858000" cy="2678112"/>
          </a:xfrm>
          <a:prstGeom prst="rect">
            <a:avLst/>
          </a:prstGeom>
          <a:noFill/>
          <a:ln w="9525">
            <a:noFill/>
            <a:miter lim="800000"/>
            <a:headEnd/>
            <a:tailEnd/>
          </a:ln>
        </p:spPr>
        <p:txBody>
          <a:bodyPr>
            <a:spAutoFit/>
          </a:bodyPr>
          <a:lstStyle/>
          <a:p>
            <a:pPr algn="r" rtl="1"/>
            <a:r>
              <a:rPr lang="ar-SA" sz="2400"/>
              <a:t>جهاز يقوم بتحويل(مسح) مادة مطبوعة(وثيقة او صورة) الى ملف الكتروني يتم حفظه الى جهاز الحاسوب.ويستطيع المستخدم معالجة هذه الملفات او الصور لاحقا  من خلال تطبيقات مناسبة, كما يمكنه تحرير وثيقة نصية بعد ادخالها الى الحاسوب عن طريق الماسح الضوئي, وفي هذه الحالة يجب توافر برنامج التعرف الضوئي الى الحروف</a:t>
            </a:r>
            <a:r>
              <a:rPr lang="en-US" sz="2400"/>
              <a:t>OCR</a:t>
            </a:r>
            <a:r>
              <a:rPr lang="ar-SA" sz="2400"/>
              <a:t> لتحويلها الى ملفات قابلة للتحرير</a:t>
            </a:r>
          </a:p>
          <a:p>
            <a:pPr algn="r" rtl="1"/>
            <a:endParaRPr lang="en-US" sz="2400"/>
          </a:p>
        </p:txBody>
      </p:sp>
      <p:pic>
        <p:nvPicPr>
          <p:cNvPr id="31747" name="Picture 38"/>
          <p:cNvPicPr>
            <a:picLocks noChangeAspect="1" noChangeArrowheads="1"/>
          </p:cNvPicPr>
          <p:nvPr/>
        </p:nvPicPr>
        <p:blipFill>
          <a:blip r:embed="rId2" cstate="print"/>
          <a:srcRect/>
          <a:stretch>
            <a:fillRect/>
          </a:stretch>
        </p:blipFill>
        <p:spPr bwMode="auto">
          <a:xfrm>
            <a:off x="428625" y="1571625"/>
            <a:ext cx="2428875" cy="1492250"/>
          </a:xfrm>
          <a:prstGeom prst="rect">
            <a:avLst/>
          </a:prstGeom>
          <a:noFill/>
          <a:ln w="9525">
            <a:noFill/>
            <a:miter lim="800000"/>
            <a:headEnd/>
            <a:tailEnd/>
          </a:ln>
        </p:spPr>
      </p:pic>
      <p:sp>
        <p:nvSpPr>
          <p:cNvPr id="6" name="Rectangle 4"/>
          <p:cNvSpPr txBox="1">
            <a:spLocks noRot="1" noChangeArrowheads="1"/>
          </p:cNvSpPr>
          <p:nvPr/>
        </p:nvSpPr>
        <p:spPr bwMode="auto">
          <a:xfrm>
            <a:off x="1928813"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Scanner</a:t>
            </a:r>
            <a:r>
              <a:rPr lang="ar-SA" sz="2400" b="1" kern="0" dirty="0">
                <a:effectLst>
                  <a:outerShdw blurRad="38100" dist="38100" dir="2700000" algn="tl">
                    <a:srgbClr val="C0C0C0"/>
                  </a:outerShdw>
                </a:effectLst>
                <a:latin typeface="+mj-lt"/>
                <a:ea typeface="+mj-ea"/>
              </a:rPr>
              <a:t>الماسح الضوئي </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2428875" y="3214688"/>
            <a:ext cx="6357938" cy="1200150"/>
          </a:xfrm>
          <a:prstGeom prst="rect">
            <a:avLst/>
          </a:prstGeom>
          <a:noFill/>
          <a:ln w="9525">
            <a:noFill/>
            <a:miter lim="800000"/>
            <a:headEnd/>
            <a:tailEnd/>
          </a:ln>
        </p:spPr>
        <p:txBody>
          <a:bodyPr>
            <a:spAutoFit/>
          </a:bodyPr>
          <a:lstStyle/>
          <a:p>
            <a:pPr algn="r" rtl="1"/>
            <a:r>
              <a:rPr lang="ar-SA" sz="2400"/>
              <a:t>جهاز يسمح للمستخدمين بادخال الاصوات الى جهاز الحاسوب , ويستطيع بعد ذلك المستخدم معالجتها باستخدام برامج معينة</a:t>
            </a:r>
          </a:p>
          <a:p>
            <a:pPr algn="r" rtl="1"/>
            <a:endParaRPr lang="en-US" sz="2400"/>
          </a:p>
        </p:txBody>
      </p:sp>
      <p:pic>
        <p:nvPicPr>
          <p:cNvPr id="32771" name="Picture 41"/>
          <p:cNvPicPr>
            <a:picLocks noChangeAspect="1" noChangeArrowheads="1"/>
          </p:cNvPicPr>
          <p:nvPr/>
        </p:nvPicPr>
        <p:blipFill>
          <a:blip r:embed="rId2" cstate="print"/>
          <a:srcRect/>
          <a:stretch>
            <a:fillRect/>
          </a:stretch>
        </p:blipFill>
        <p:spPr bwMode="auto">
          <a:xfrm>
            <a:off x="500063" y="1500188"/>
            <a:ext cx="1928812" cy="2857500"/>
          </a:xfrm>
          <a:prstGeom prst="rect">
            <a:avLst/>
          </a:prstGeom>
          <a:noFill/>
          <a:ln w="9525">
            <a:noFill/>
            <a:miter lim="800000"/>
            <a:headEnd/>
            <a:tailEnd/>
          </a:ln>
        </p:spPr>
      </p:pic>
      <p:sp>
        <p:nvSpPr>
          <p:cNvPr id="6" name="Rectangle 4"/>
          <p:cNvSpPr txBox="1">
            <a:spLocks noRot="1" noChangeArrowheads="1"/>
          </p:cNvSpPr>
          <p:nvPr/>
        </p:nvSpPr>
        <p:spPr bwMode="auto">
          <a:xfrm>
            <a:off x="2143125"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Microphone</a:t>
            </a:r>
            <a:r>
              <a:rPr lang="ar-SA" sz="2400" b="1" kern="0" dirty="0">
                <a:effectLst>
                  <a:outerShdw blurRad="38100" dist="38100" dir="2700000" algn="tl">
                    <a:srgbClr val="C0C0C0"/>
                  </a:outerShdw>
                </a:effectLst>
                <a:latin typeface="+mj-lt"/>
                <a:ea typeface="+mj-ea"/>
              </a:rPr>
              <a:t>المايكروفون </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2357438" y="2714625"/>
            <a:ext cx="6572250" cy="2678113"/>
          </a:xfrm>
          <a:prstGeom prst="rect">
            <a:avLst/>
          </a:prstGeom>
          <a:noFill/>
          <a:ln w="9525">
            <a:noFill/>
            <a:miter lim="800000"/>
            <a:headEnd/>
            <a:tailEnd/>
          </a:ln>
        </p:spPr>
        <p:txBody>
          <a:bodyPr>
            <a:spAutoFit/>
          </a:bodyPr>
          <a:lstStyle/>
          <a:p>
            <a:pPr algn="r" rtl="1"/>
            <a:r>
              <a:rPr lang="ar-SA" sz="2400"/>
              <a:t>عبارة عن ماسح ضوئي أو قارئ ضوئي يسلط شعاع من الليزرالبطاقة ثم يرتد مرة أخرى من الأعمدة البيضاء فقط حيث أن الأعمدة السوداء تمتص الضوء ولا تعكس الشعاع مرة أخرى. يقوم كاشف الضوء الموجود في القارئ بتحليل الأشعة المنعكسة وثم يقوم بإرسال هذه البيانات إلى حاسوب يعمل على مطابقة هذه الشفرة مع الشفرات المخزنة لديه فيستخلص كافة المعلومات المرتبطة بهذه الشفرة مثل السعر والكمية والمنتج الخ..</a:t>
            </a:r>
            <a:endParaRPr lang="en-US" sz="2400"/>
          </a:p>
        </p:txBody>
      </p:sp>
      <p:pic>
        <p:nvPicPr>
          <p:cNvPr id="33795" name="Picture 42"/>
          <p:cNvPicPr>
            <a:picLocks noChangeAspect="1" noChangeArrowheads="1"/>
          </p:cNvPicPr>
          <p:nvPr/>
        </p:nvPicPr>
        <p:blipFill>
          <a:blip r:embed="rId2" cstate="print"/>
          <a:srcRect/>
          <a:stretch>
            <a:fillRect/>
          </a:stretch>
        </p:blipFill>
        <p:spPr bwMode="auto">
          <a:xfrm>
            <a:off x="642938" y="1785938"/>
            <a:ext cx="1643062" cy="3071812"/>
          </a:xfrm>
          <a:prstGeom prst="rect">
            <a:avLst/>
          </a:prstGeom>
          <a:noFill/>
          <a:ln w="9525">
            <a:noFill/>
            <a:miter lim="800000"/>
            <a:headEnd/>
            <a:tailEnd/>
          </a:ln>
        </p:spPr>
      </p:pic>
      <p:sp>
        <p:nvSpPr>
          <p:cNvPr id="6" name="Rectangle 4"/>
          <p:cNvSpPr txBox="1">
            <a:spLocks noRot="1" noChangeArrowheads="1"/>
          </p:cNvSpPr>
          <p:nvPr/>
        </p:nvSpPr>
        <p:spPr bwMode="auto">
          <a:xfrm>
            <a:off x="1928813"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Bar code Reader</a:t>
            </a:r>
            <a:r>
              <a:rPr lang="ar-SA" sz="2400" b="1" kern="0" dirty="0">
                <a:effectLst>
                  <a:outerShdw blurRad="38100" dist="38100" dir="2700000" algn="tl">
                    <a:srgbClr val="C0C0C0"/>
                  </a:outerShdw>
                </a:effectLst>
                <a:latin typeface="+mj-lt"/>
                <a:ea typeface="+mj-ea"/>
              </a:rPr>
              <a:t>قارىء البطاقات </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AutoShape 3"/>
          <p:cNvSpPr>
            <a:spLocks noChangeArrowheads="1"/>
          </p:cNvSpPr>
          <p:nvPr/>
        </p:nvSpPr>
        <p:spPr bwMode="auto">
          <a:xfrm>
            <a:off x="1763713" y="2565400"/>
            <a:ext cx="5308600" cy="1008063"/>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19050">
            <a:solidFill>
              <a:schemeClr val="bg2"/>
            </a:solidFill>
            <a:round/>
            <a:headEnd/>
            <a:tailEnd/>
          </a:ln>
          <a:effectLst/>
        </p:spPr>
        <p:txBody>
          <a:bodyPr wrap="none" anchor="ctr"/>
          <a:lstStyle/>
          <a:p>
            <a:pPr algn="ctr">
              <a:defRPr/>
            </a:pPr>
            <a:r>
              <a:rPr lang="ar-SA" sz="4400" b="1" dirty="0">
                <a:effectLst>
                  <a:outerShdw blurRad="38100" dist="38100" dir="2700000" algn="tl">
                    <a:srgbClr val="000000"/>
                  </a:outerShdw>
                </a:effectLst>
              </a:rPr>
              <a:t>مفهوم الحاسوب وانواعه</a:t>
            </a:r>
            <a:endParaRPr lang="en-US" sz="4400" b="1" dirty="0">
              <a:effectLst>
                <a:outerShdw blurRad="38100" dist="38100" dir="2700000" algn="tl">
                  <a:srgbClr val="000000"/>
                </a:outerShdw>
              </a:effectLst>
            </a:endParaRPr>
          </a:p>
        </p:txBody>
      </p:sp>
      <p:sp>
        <p:nvSpPr>
          <p:cNvPr id="4" name="Rectangle 4"/>
          <p:cNvSpPr>
            <a:spLocks noRot="1" noChangeArrowheads="1"/>
          </p:cNvSpPr>
          <p:nvPr/>
        </p:nvSpPr>
        <p:spPr bwMode="auto">
          <a:xfrm>
            <a:off x="2357438" y="228600"/>
            <a:ext cx="6481762" cy="533400"/>
          </a:xfrm>
          <a:prstGeom prst="rect">
            <a:avLst/>
          </a:prstGeom>
          <a:noFill/>
          <a:ln w="9525">
            <a:noFill/>
            <a:miter lim="800000"/>
            <a:headEnd/>
            <a:tailEnd/>
          </a:ln>
          <a:effectLst/>
        </p:spPr>
        <p:txBody>
          <a:bodyPr anchor="ctr"/>
          <a:lstStyle/>
          <a:p>
            <a:pPr algn="r">
              <a:defRPr/>
            </a:pPr>
            <a:r>
              <a:rPr lang="ar-SA" sz="2800" dirty="0">
                <a:solidFill>
                  <a:schemeClr val="bg1"/>
                </a:solidFill>
                <a:effectLst>
                  <a:outerShdw blurRad="38100" dist="38100" dir="2700000" algn="tl">
                    <a:srgbClr val="C0C0C0"/>
                  </a:outerShdw>
                </a:effectLst>
              </a:rPr>
              <a:t>الدرس الاول: مفهوم الحاسوب وانواعه</a:t>
            </a:r>
            <a:endParaRPr lang="en-US" sz="2800" dirty="0">
              <a:solidFill>
                <a:schemeClr val="bg1"/>
              </a:solidFill>
              <a:effectLst>
                <a:outerShdw blurRad="38100" dist="38100" dir="2700000" algn="tl">
                  <a:srgbClr val="C0C0C0"/>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2214563" y="3786188"/>
            <a:ext cx="6572250" cy="1938337"/>
          </a:xfrm>
          <a:prstGeom prst="rect">
            <a:avLst/>
          </a:prstGeom>
          <a:noFill/>
          <a:ln w="9525">
            <a:noFill/>
            <a:miter lim="800000"/>
            <a:headEnd/>
            <a:tailEnd/>
          </a:ln>
        </p:spPr>
        <p:txBody>
          <a:bodyPr>
            <a:spAutoFit/>
          </a:bodyPr>
          <a:lstStyle/>
          <a:p>
            <a:pPr algn="r" rtl="1"/>
            <a:r>
              <a:rPr lang="ar-SA" sz="2400"/>
              <a:t>عصا التحكم هي جهاز التحكم الأساسي في قمرة الكثير من الطائرات المدنية والحربية. يستخدم في أجهزة العاب الفديو أو العاب الحاسبة لتحريك الشخصية أو بطل اللعبة أو قيادة مركبة أو سيارة، حسب ماتتكون منه اللعبة الإلكترونية وتقتضيه من حركة وتحكم للوصول إلى مراحل جديدة</a:t>
            </a:r>
            <a:endParaRPr lang="en-US" sz="2400"/>
          </a:p>
        </p:txBody>
      </p:sp>
      <p:pic>
        <p:nvPicPr>
          <p:cNvPr id="34819" name="Picture 40"/>
          <p:cNvPicPr>
            <a:picLocks noChangeAspect="1" noChangeArrowheads="1"/>
          </p:cNvPicPr>
          <p:nvPr/>
        </p:nvPicPr>
        <p:blipFill>
          <a:blip r:embed="rId2" cstate="print"/>
          <a:srcRect/>
          <a:stretch>
            <a:fillRect/>
          </a:stretch>
        </p:blipFill>
        <p:spPr bwMode="auto">
          <a:xfrm>
            <a:off x="500063" y="1571625"/>
            <a:ext cx="2000250" cy="2571750"/>
          </a:xfrm>
          <a:prstGeom prst="rect">
            <a:avLst/>
          </a:prstGeom>
          <a:noFill/>
          <a:ln w="9525">
            <a:noFill/>
            <a:miter lim="800000"/>
            <a:headEnd/>
            <a:tailEnd/>
          </a:ln>
        </p:spPr>
      </p:pic>
      <p:sp>
        <p:nvSpPr>
          <p:cNvPr id="6" name="Rectangle 4"/>
          <p:cNvSpPr txBox="1">
            <a:spLocks noRot="1" noChangeArrowheads="1"/>
          </p:cNvSpPr>
          <p:nvPr/>
        </p:nvSpPr>
        <p:spPr bwMode="auto">
          <a:xfrm>
            <a:off x="1928813"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Joy Stick</a:t>
            </a:r>
            <a:r>
              <a:rPr lang="ar-SA" sz="2400" b="1" kern="0" dirty="0">
                <a:effectLst>
                  <a:outerShdw blurRad="38100" dist="38100" dir="2700000" algn="tl">
                    <a:srgbClr val="C0C0C0"/>
                  </a:outerShdw>
                </a:effectLst>
                <a:latin typeface="+mj-lt"/>
                <a:ea typeface="+mj-ea"/>
              </a:rPr>
              <a:t>عصا الالعاب </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2000250" y="4214813"/>
            <a:ext cx="6572250" cy="830262"/>
          </a:xfrm>
          <a:prstGeom prst="rect">
            <a:avLst/>
          </a:prstGeom>
          <a:noFill/>
          <a:ln w="9525">
            <a:noFill/>
            <a:miter lim="800000"/>
            <a:headEnd/>
            <a:tailEnd/>
          </a:ln>
        </p:spPr>
        <p:txBody>
          <a:bodyPr>
            <a:spAutoFit/>
          </a:bodyPr>
          <a:lstStyle/>
          <a:p>
            <a:pPr algn="r" rtl="1"/>
            <a:r>
              <a:rPr lang="ar-SA" sz="2400"/>
              <a:t>لوحة تستجيب للضغط الناتج من تحريك الاصابع عليها.وتعد بديلا عن الفارة في الاجهزة المحمولة</a:t>
            </a:r>
            <a:endParaRPr lang="en-US" sz="2400"/>
          </a:p>
        </p:txBody>
      </p:sp>
      <p:pic>
        <p:nvPicPr>
          <p:cNvPr id="35843" name="Picture 43"/>
          <p:cNvPicPr>
            <a:picLocks noChangeAspect="1" noChangeArrowheads="1"/>
          </p:cNvPicPr>
          <p:nvPr/>
        </p:nvPicPr>
        <p:blipFill>
          <a:blip r:embed="rId2" cstate="print"/>
          <a:srcRect/>
          <a:stretch>
            <a:fillRect/>
          </a:stretch>
        </p:blipFill>
        <p:spPr bwMode="auto">
          <a:xfrm>
            <a:off x="357188" y="1785938"/>
            <a:ext cx="2589212" cy="1857375"/>
          </a:xfrm>
          <a:prstGeom prst="rect">
            <a:avLst/>
          </a:prstGeom>
          <a:noFill/>
          <a:ln w="9525">
            <a:noFill/>
            <a:miter lim="800000"/>
            <a:headEnd/>
            <a:tailEnd/>
          </a:ln>
        </p:spPr>
      </p:pic>
      <p:sp>
        <p:nvSpPr>
          <p:cNvPr id="6" name="Rectangle 4"/>
          <p:cNvSpPr txBox="1">
            <a:spLocks noRot="1" noChangeArrowheads="1"/>
          </p:cNvSpPr>
          <p:nvPr/>
        </p:nvSpPr>
        <p:spPr bwMode="auto">
          <a:xfrm>
            <a:off x="1928813"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Touch Pad</a:t>
            </a:r>
            <a:r>
              <a:rPr lang="ar-SA" sz="2400" b="1" kern="0" dirty="0">
                <a:effectLst>
                  <a:outerShdw blurRad="38100" dist="38100" dir="2700000" algn="tl">
                    <a:srgbClr val="C0C0C0"/>
                  </a:outerShdw>
                </a:effectLst>
                <a:latin typeface="+mj-lt"/>
                <a:ea typeface="+mj-ea"/>
              </a:rPr>
              <a:t>لوحة اللمس </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2143125" y="4214813"/>
            <a:ext cx="6572250" cy="1200150"/>
          </a:xfrm>
          <a:prstGeom prst="rect">
            <a:avLst/>
          </a:prstGeom>
          <a:noFill/>
          <a:ln w="9525">
            <a:noFill/>
            <a:miter lim="800000"/>
            <a:headEnd/>
            <a:tailEnd/>
          </a:ln>
        </p:spPr>
        <p:txBody>
          <a:bodyPr>
            <a:spAutoFit/>
          </a:bodyPr>
          <a:lstStyle/>
          <a:p>
            <a:pPr algn="r" rtl="1"/>
            <a:r>
              <a:rPr lang="ar-SA" sz="2400"/>
              <a:t>يعمل عمل الفارة لكنه اسهل من حيث الاستخدام,فهو يسمح للمستخدم بادخال الاوامر والنصوص والرسم عن طريق شاشة خاصة</a:t>
            </a:r>
            <a:endParaRPr lang="en-US" sz="2400"/>
          </a:p>
        </p:txBody>
      </p:sp>
      <p:pic>
        <p:nvPicPr>
          <p:cNvPr id="36867" name="Picture 44"/>
          <p:cNvPicPr>
            <a:picLocks noChangeAspect="1" noChangeArrowheads="1"/>
          </p:cNvPicPr>
          <p:nvPr/>
        </p:nvPicPr>
        <p:blipFill>
          <a:blip r:embed="rId2" cstate="print"/>
          <a:srcRect/>
          <a:stretch>
            <a:fillRect/>
          </a:stretch>
        </p:blipFill>
        <p:spPr bwMode="auto">
          <a:xfrm>
            <a:off x="428625" y="1714500"/>
            <a:ext cx="2714625" cy="2357438"/>
          </a:xfrm>
          <a:prstGeom prst="rect">
            <a:avLst/>
          </a:prstGeom>
          <a:noFill/>
          <a:ln w="9525">
            <a:noFill/>
            <a:miter lim="800000"/>
            <a:headEnd/>
            <a:tailEnd/>
          </a:ln>
        </p:spPr>
      </p:pic>
      <p:sp>
        <p:nvSpPr>
          <p:cNvPr id="6" name="Rectangle 4"/>
          <p:cNvSpPr txBox="1">
            <a:spLocks noRot="1" noChangeArrowheads="1"/>
          </p:cNvSpPr>
          <p:nvPr/>
        </p:nvSpPr>
        <p:spPr bwMode="auto">
          <a:xfrm>
            <a:off x="1928813"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Light Pen</a:t>
            </a:r>
            <a:r>
              <a:rPr lang="ar-SA" sz="2400" b="1" kern="0" dirty="0">
                <a:effectLst>
                  <a:outerShdw blurRad="38100" dist="38100" dir="2700000" algn="tl">
                    <a:srgbClr val="C0C0C0"/>
                  </a:outerShdw>
                </a:effectLst>
                <a:latin typeface="+mj-lt"/>
                <a:ea typeface="+mj-ea"/>
              </a:rPr>
              <a:t>القلم الضوئي </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2143125" y="4214813"/>
            <a:ext cx="6572250" cy="830262"/>
          </a:xfrm>
          <a:prstGeom prst="rect">
            <a:avLst/>
          </a:prstGeom>
          <a:noFill/>
          <a:ln w="9525">
            <a:noFill/>
            <a:miter lim="800000"/>
            <a:headEnd/>
            <a:tailEnd/>
          </a:ln>
        </p:spPr>
        <p:txBody>
          <a:bodyPr>
            <a:spAutoFit/>
          </a:bodyPr>
          <a:lstStyle/>
          <a:p>
            <a:pPr algn="r" rtl="1"/>
            <a:r>
              <a:rPr lang="ar-SA" sz="2400"/>
              <a:t>يستطيع المستخدم من خلالها ادخال الاوامر والنصوص الى جهاز الحاسوب</a:t>
            </a:r>
            <a:endParaRPr lang="en-US" sz="2400"/>
          </a:p>
        </p:txBody>
      </p:sp>
      <p:pic>
        <p:nvPicPr>
          <p:cNvPr id="37891" name="Picture 36"/>
          <p:cNvPicPr>
            <a:picLocks noChangeAspect="1" noChangeArrowheads="1"/>
          </p:cNvPicPr>
          <p:nvPr/>
        </p:nvPicPr>
        <p:blipFill>
          <a:blip r:embed="rId2" cstate="print"/>
          <a:srcRect/>
          <a:stretch>
            <a:fillRect/>
          </a:stretch>
        </p:blipFill>
        <p:spPr bwMode="auto">
          <a:xfrm>
            <a:off x="285750" y="1571625"/>
            <a:ext cx="3929063" cy="1785938"/>
          </a:xfrm>
          <a:prstGeom prst="rect">
            <a:avLst/>
          </a:prstGeom>
          <a:noFill/>
          <a:ln w="9525">
            <a:noFill/>
            <a:miter lim="800000"/>
            <a:headEnd/>
            <a:tailEnd/>
          </a:ln>
        </p:spPr>
      </p:pic>
      <p:sp>
        <p:nvSpPr>
          <p:cNvPr id="6" name="Rectangle 4"/>
          <p:cNvSpPr txBox="1">
            <a:spLocks noRot="1" noChangeArrowheads="1"/>
          </p:cNvSpPr>
          <p:nvPr/>
        </p:nvSpPr>
        <p:spPr bwMode="auto">
          <a:xfrm>
            <a:off x="1928813"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Keyboard</a:t>
            </a:r>
            <a:r>
              <a:rPr lang="ar-SA" sz="2400" b="1" kern="0" dirty="0">
                <a:effectLst>
                  <a:outerShdw blurRad="38100" dist="38100" dir="2700000" algn="tl">
                    <a:srgbClr val="C0C0C0"/>
                  </a:outerShdw>
                </a:effectLst>
                <a:latin typeface="+mj-lt"/>
                <a:ea typeface="+mj-ea"/>
              </a:rPr>
              <a:t>لوحة المفاتيح </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4"/>
          <p:cNvPicPr>
            <a:picLocks noChangeAspect="1" noChangeArrowheads="1"/>
          </p:cNvPicPr>
          <p:nvPr/>
        </p:nvPicPr>
        <p:blipFill>
          <a:blip r:embed="rId2" cstate="print"/>
          <a:srcRect/>
          <a:stretch>
            <a:fillRect/>
          </a:stretch>
        </p:blipFill>
        <p:spPr bwMode="auto">
          <a:xfrm>
            <a:off x="6643688" y="2428875"/>
            <a:ext cx="1500187" cy="1755775"/>
          </a:xfrm>
          <a:prstGeom prst="rect">
            <a:avLst/>
          </a:prstGeom>
          <a:noFill/>
          <a:ln w="9525">
            <a:noFill/>
            <a:miter lim="800000"/>
            <a:headEnd/>
            <a:tailEnd/>
          </a:ln>
        </p:spPr>
      </p:pic>
      <p:pic>
        <p:nvPicPr>
          <p:cNvPr id="38915" name="Picture 6"/>
          <p:cNvPicPr>
            <a:picLocks noChangeAspect="1" noChangeArrowheads="1"/>
          </p:cNvPicPr>
          <p:nvPr/>
        </p:nvPicPr>
        <p:blipFill>
          <a:blip r:embed="rId3" cstate="print"/>
          <a:srcRect/>
          <a:stretch>
            <a:fillRect/>
          </a:stretch>
        </p:blipFill>
        <p:spPr bwMode="auto">
          <a:xfrm>
            <a:off x="6858000" y="4429125"/>
            <a:ext cx="1360488" cy="2428875"/>
          </a:xfrm>
          <a:prstGeom prst="rect">
            <a:avLst/>
          </a:prstGeom>
          <a:noFill/>
          <a:ln w="9525">
            <a:noFill/>
            <a:miter lim="800000"/>
            <a:headEnd/>
            <a:tailEnd/>
          </a:ln>
        </p:spPr>
      </p:pic>
      <p:pic>
        <p:nvPicPr>
          <p:cNvPr id="38916" name="Picture 2"/>
          <p:cNvPicPr>
            <a:picLocks noChangeAspect="1" noChangeArrowheads="1"/>
          </p:cNvPicPr>
          <p:nvPr/>
        </p:nvPicPr>
        <p:blipFill>
          <a:blip r:embed="rId4" cstate="print"/>
          <a:srcRect/>
          <a:stretch>
            <a:fillRect/>
          </a:stretch>
        </p:blipFill>
        <p:spPr bwMode="auto">
          <a:xfrm>
            <a:off x="357188" y="2357438"/>
            <a:ext cx="3143250" cy="2220912"/>
          </a:xfrm>
          <a:prstGeom prst="rect">
            <a:avLst/>
          </a:prstGeom>
          <a:noFill/>
          <a:ln w="9525">
            <a:noFill/>
            <a:miter lim="800000"/>
            <a:headEnd/>
            <a:tailEnd/>
          </a:ln>
        </p:spPr>
      </p:pic>
      <p:pic>
        <p:nvPicPr>
          <p:cNvPr id="38917" name="Picture 4"/>
          <p:cNvPicPr>
            <a:picLocks noChangeAspect="1" noChangeArrowheads="1"/>
          </p:cNvPicPr>
          <p:nvPr/>
        </p:nvPicPr>
        <p:blipFill>
          <a:blip r:embed="rId5" cstate="print"/>
          <a:srcRect/>
          <a:stretch>
            <a:fillRect/>
          </a:stretch>
        </p:blipFill>
        <p:spPr bwMode="auto">
          <a:xfrm>
            <a:off x="785813" y="4929188"/>
            <a:ext cx="2024062" cy="1654175"/>
          </a:xfrm>
          <a:prstGeom prst="rect">
            <a:avLst/>
          </a:prstGeom>
          <a:noFill/>
          <a:ln w="9525">
            <a:noFill/>
            <a:miter lim="800000"/>
            <a:headEnd/>
            <a:tailEnd/>
          </a:ln>
        </p:spPr>
      </p:pic>
      <p:sp>
        <p:nvSpPr>
          <p:cNvPr id="17" name="Rectangle 4"/>
          <p:cNvSpPr txBox="1">
            <a:spLocks noRot="1" noChangeArrowheads="1"/>
          </p:cNvSpPr>
          <p:nvPr/>
        </p:nvSpPr>
        <p:spPr bwMode="auto">
          <a:xfrm>
            <a:off x="428625" y="1571625"/>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Output Units</a:t>
            </a:r>
            <a:r>
              <a:rPr lang="ar-SA" sz="2400" b="1" kern="0" dirty="0">
                <a:effectLst>
                  <a:outerShdw blurRad="38100" dist="38100" dir="2700000" algn="tl">
                    <a:srgbClr val="C0C0C0"/>
                  </a:outerShdw>
                </a:effectLst>
                <a:latin typeface="+mj-lt"/>
                <a:ea typeface="+mj-ea"/>
              </a:rPr>
              <a:t>وحدات الاخراج </a:t>
            </a:r>
            <a:r>
              <a:rPr lang="en-US" sz="2400" b="1" kern="0" dirty="0">
                <a:effectLst>
                  <a:outerShdw blurRad="38100" dist="38100" dir="2700000" algn="tl">
                    <a:srgbClr val="C0C0C0"/>
                  </a:outerShdw>
                </a:effectLst>
                <a:latin typeface="+mj-lt"/>
                <a:ea typeface="+mj-ea"/>
              </a:rPr>
              <a:t>2.3</a:t>
            </a:r>
          </a:p>
        </p:txBody>
      </p:sp>
      <p:sp>
        <p:nvSpPr>
          <p:cNvPr id="18" name="Rectangle 17"/>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3"/>
          <p:cNvPicPr>
            <a:picLocks noChangeAspect="1" noChangeArrowheads="1"/>
          </p:cNvPicPr>
          <p:nvPr/>
        </p:nvPicPr>
        <p:blipFill>
          <a:blip r:embed="rId2" cstate="print"/>
          <a:srcRect/>
          <a:stretch>
            <a:fillRect/>
          </a:stretch>
        </p:blipFill>
        <p:spPr bwMode="auto">
          <a:xfrm>
            <a:off x="357188" y="1357313"/>
            <a:ext cx="2214562" cy="2079625"/>
          </a:xfrm>
          <a:prstGeom prst="rect">
            <a:avLst/>
          </a:prstGeom>
          <a:noFill/>
          <a:ln w="9525">
            <a:noFill/>
            <a:miter lim="800000"/>
            <a:headEnd/>
            <a:tailEnd/>
          </a:ln>
        </p:spPr>
      </p:pic>
      <p:pic>
        <p:nvPicPr>
          <p:cNvPr id="39939" name="Picture 14"/>
          <p:cNvPicPr>
            <a:picLocks noChangeAspect="1" noChangeArrowheads="1"/>
          </p:cNvPicPr>
          <p:nvPr/>
        </p:nvPicPr>
        <p:blipFill>
          <a:blip r:embed="rId3" cstate="print"/>
          <a:srcRect/>
          <a:stretch>
            <a:fillRect/>
          </a:stretch>
        </p:blipFill>
        <p:spPr bwMode="auto">
          <a:xfrm>
            <a:off x="500063" y="4214813"/>
            <a:ext cx="2000250" cy="2341562"/>
          </a:xfrm>
          <a:prstGeom prst="rect">
            <a:avLst/>
          </a:prstGeom>
          <a:noFill/>
          <a:ln w="9525">
            <a:noFill/>
            <a:miter lim="800000"/>
            <a:headEnd/>
            <a:tailEnd/>
          </a:ln>
        </p:spPr>
      </p:pic>
      <p:sp>
        <p:nvSpPr>
          <p:cNvPr id="39940" name="TextBox 11"/>
          <p:cNvSpPr txBox="1">
            <a:spLocks noChangeArrowheads="1"/>
          </p:cNvSpPr>
          <p:nvPr/>
        </p:nvSpPr>
        <p:spPr bwMode="auto">
          <a:xfrm>
            <a:off x="2500313" y="2428875"/>
            <a:ext cx="6643687" cy="4154488"/>
          </a:xfrm>
          <a:prstGeom prst="rect">
            <a:avLst/>
          </a:prstGeom>
          <a:noFill/>
          <a:ln w="9525">
            <a:noFill/>
            <a:miter lim="800000"/>
            <a:headEnd/>
            <a:tailEnd/>
          </a:ln>
        </p:spPr>
        <p:txBody>
          <a:bodyPr>
            <a:spAutoFit/>
          </a:bodyPr>
          <a:lstStyle/>
          <a:p>
            <a:pPr algn="r" rtl="1"/>
            <a:r>
              <a:rPr lang="ar-SA" sz="2400"/>
              <a:t>تعد الشاشات من اهم وحدات الاخراج, فهي تستخدم لظهار المعلومات والنتائج بشكل مرئي لذا تسمى وحدة العرض المرئي</a:t>
            </a:r>
            <a:r>
              <a:rPr lang="en-US" sz="2400"/>
              <a:t> Visual Display Unit </a:t>
            </a:r>
            <a:r>
              <a:rPr lang="ar-SA" sz="2400"/>
              <a:t>(</a:t>
            </a:r>
            <a:r>
              <a:rPr lang="en-US" sz="2400"/>
              <a:t>VDU</a:t>
            </a:r>
            <a:r>
              <a:rPr lang="ar-SA" sz="2400"/>
              <a:t>)</a:t>
            </a:r>
          </a:p>
          <a:p>
            <a:pPr algn="r" rtl="1"/>
            <a:endParaRPr lang="ar-SA" sz="2400"/>
          </a:p>
          <a:p>
            <a:pPr algn="r" rtl="1"/>
            <a:r>
              <a:rPr lang="ar-SA" sz="2400"/>
              <a:t>ويوجد نوعان منها كما هو مبين:</a:t>
            </a:r>
          </a:p>
          <a:p>
            <a:pPr algn="r" rtl="1">
              <a:buFont typeface="Arial" pitchFamily="34" charset="0"/>
              <a:buChar char="•"/>
            </a:pPr>
            <a:r>
              <a:rPr lang="ar-SA" sz="2400"/>
              <a:t>شاشة انبوب اشعة الكاثود</a:t>
            </a:r>
            <a:r>
              <a:rPr lang="en-US" sz="2400"/>
              <a:t>Cathode Ray Tube </a:t>
            </a:r>
            <a:r>
              <a:rPr lang="ar-SA" sz="2400"/>
              <a:t>(</a:t>
            </a:r>
            <a:r>
              <a:rPr lang="en-US" sz="2400"/>
              <a:t>CRT</a:t>
            </a:r>
            <a:r>
              <a:rPr lang="ar-SA" sz="2400"/>
              <a:t>)</a:t>
            </a:r>
          </a:p>
          <a:p>
            <a:pPr algn="r" rtl="1">
              <a:buFont typeface="Arial" pitchFamily="34" charset="0"/>
              <a:buChar char="•"/>
            </a:pPr>
            <a:r>
              <a:rPr lang="ar-SA" sz="2400"/>
              <a:t>شاشة السائل البلوري او شاشات العرض المسطح</a:t>
            </a:r>
            <a:r>
              <a:rPr lang="en-US" sz="2400"/>
              <a:t> Liquid Crystal Display</a:t>
            </a:r>
            <a:r>
              <a:rPr lang="ar-SA" sz="2400"/>
              <a:t>(</a:t>
            </a:r>
            <a:r>
              <a:rPr lang="en-US" sz="2400"/>
              <a:t>LCD</a:t>
            </a:r>
            <a:r>
              <a:rPr lang="ar-SA" sz="2400"/>
              <a:t>)</a:t>
            </a:r>
            <a:endParaRPr lang="en-US" sz="2400"/>
          </a:p>
          <a:p>
            <a:pPr algn="r" rtl="1"/>
            <a:endParaRPr lang="ar-SA" sz="2400"/>
          </a:p>
          <a:p>
            <a:pPr algn="r" rtl="1"/>
            <a:r>
              <a:rPr lang="ar-SA" sz="2400"/>
              <a:t>من اهم العوامل التي تؤثر على جودة الشاشة هو دقة وضوح الشاشة</a:t>
            </a:r>
          </a:p>
          <a:p>
            <a:pPr algn="r" rtl="1"/>
            <a:r>
              <a:rPr lang="en-US" sz="2400"/>
              <a:t>Resolution</a:t>
            </a:r>
            <a:r>
              <a:rPr lang="ar-SA" sz="2400"/>
              <a:t> الممثلة بعدد النقاط المكونة للصورة</a:t>
            </a:r>
            <a:r>
              <a:rPr lang="en-US" sz="2400"/>
              <a:t>Pixels </a:t>
            </a:r>
          </a:p>
        </p:txBody>
      </p:sp>
      <p:sp>
        <p:nvSpPr>
          <p:cNvPr id="13" name="Rectangle 4"/>
          <p:cNvSpPr txBox="1">
            <a:spLocks noRot="1" noChangeArrowheads="1"/>
          </p:cNvSpPr>
          <p:nvPr/>
        </p:nvSpPr>
        <p:spPr bwMode="auto">
          <a:xfrm>
            <a:off x="1928813"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Monitor </a:t>
            </a:r>
            <a:r>
              <a:rPr lang="ar-SA" sz="2400" b="1" kern="0" dirty="0">
                <a:effectLst>
                  <a:outerShdw blurRad="38100" dist="38100" dir="2700000" algn="tl">
                    <a:srgbClr val="C0C0C0"/>
                  </a:outerShdw>
                </a:effectLst>
                <a:latin typeface="+mj-lt"/>
                <a:ea typeface="+mj-ea"/>
                <a:cs typeface="+mj-cs"/>
              </a:rPr>
              <a:t> </a:t>
            </a:r>
            <a:r>
              <a:rPr lang="ar-SA" sz="2400" b="1" kern="0" dirty="0">
                <a:effectLst>
                  <a:outerShdw blurRad="38100" dist="38100" dir="2700000" algn="tl">
                    <a:srgbClr val="C0C0C0"/>
                  </a:outerShdw>
                </a:effectLst>
                <a:latin typeface="+mj-lt"/>
                <a:ea typeface="+mj-ea"/>
              </a:rPr>
              <a:t>الشاشة</a:t>
            </a:r>
            <a:endParaRPr lang="en-US" sz="2400" b="1" kern="0" dirty="0">
              <a:effectLst>
                <a:outerShdw blurRad="38100" dist="38100" dir="2700000" algn="tl">
                  <a:srgbClr val="C0C0C0"/>
                </a:outerShdw>
              </a:effectLst>
              <a:latin typeface="+mj-lt"/>
              <a:ea typeface="+mj-ea"/>
            </a:endParaRPr>
          </a:p>
        </p:txBody>
      </p:sp>
      <p:sp>
        <p:nvSpPr>
          <p:cNvPr id="14" name="Rectangle 13"/>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6"/>
          <p:cNvSpPr txBox="1">
            <a:spLocks noChangeArrowheads="1"/>
          </p:cNvSpPr>
          <p:nvPr/>
        </p:nvSpPr>
        <p:spPr bwMode="auto">
          <a:xfrm>
            <a:off x="2571750" y="2571750"/>
            <a:ext cx="6143625" cy="1938338"/>
          </a:xfrm>
          <a:prstGeom prst="rect">
            <a:avLst/>
          </a:prstGeom>
          <a:noFill/>
          <a:ln w="9525">
            <a:noFill/>
            <a:miter lim="800000"/>
            <a:headEnd/>
            <a:tailEnd/>
          </a:ln>
        </p:spPr>
        <p:txBody>
          <a:bodyPr>
            <a:spAutoFit/>
          </a:bodyPr>
          <a:lstStyle/>
          <a:p>
            <a:pPr algn="r" rtl="1"/>
            <a:r>
              <a:rPr lang="ar-SA" sz="2400"/>
              <a:t>تعد السماعات احدى ادوات الاخراج المسؤولة عن اخراج المعلومات ذات الطبيعة السمعية وتستخدم عادة مع الوسائط المتعددة</a:t>
            </a:r>
            <a:r>
              <a:rPr lang="en-US" sz="2400"/>
              <a:t> Multi Media Programs</a:t>
            </a:r>
            <a:r>
              <a:rPr lang="ar-SA" sz="2400"/>
              <a:t> وتتوافر باشكال وقدرات مختلفة فبعضها مزود بمكبر او مضخم صوت وبعضها موجود على شكل سماعات للراس</a:t>
            </a:r>
            <a:r>
              <a:rPr lang="en-US" sz="2400"/>
              <a:t> Headphones</a:t>
            </a:r>
          </a:p>
        </p:txBody>
      </p:sp>
      <p:pic>
        <p:nvPicPr>
          <p:cNvPr id="40963" name="Picture 6"/>
          <p:cNvPicPr>
            <a:picLocks noChangeAspect="1" noChangeArrowheads="1"/>
          </p:cNvPicPr>
          <p:nvPr/>
        </p:nvPicPr>
        <p:blipFill>
          <a:blip r:embed="rId2" cstate="print"/>
          <a:srcRect/>
          <a:stretch>
            <a:fillRect/>
          </a:stretch>
        </p:blipFill>
        <p:spPr bwMode="auto">
          <a:xfrm>
            <a:off x="500063" y="1714500"/>
            <a:ext cx="2000250" cy="3570288"/>
          </a:xfrm>
          <a:prstGeom prst="rect">
            <a:avLst/>
          </a:prstGeom>
          <a:noFill/>
          <a:ln w="9525">
            <a:noFill/>
            <a:miter lim="800000"/>
            <a:headEnd/>
            <a:tailEnd/>
          </a:ln>
        </p:spPr>
      </p:pic>
      <p:sp>
        <p:nvSpPr>
          <p:cNvPr id="9" name="Rectangle 4"/>
          <p:cNvSpPr txBox="1">
            <a:spLocks noRot="1" noChangeArrowheads="1"/>
          </p:cNvSpPr>
          <p:nvPr/>
        </p:nvSpPr>
        <p:spPr bwMode="auto">
          <a:xfrm>
            <a:off x="2071688"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Speakers </a:t>
            </a:r>
            <a:r>
              <a:rPr lang="ar-SA" sz="2400" b="1" kern="0" dirty="0">
                <a:effectLst>
                  <a:outerShdw blurRad="38100" dist="38100" dir="2700000" algn="tl">
                    <a:srgbClr val="C0C0C0"/>
                  </a:outerShdw>
                </a:effectLst>
                <a:latin typeface="+mj-lt"/>
                <a:ea typeface="+mj-ea"/>
              </a:rPr>
              <a:t>السماعات </a:t>
            </a:r>
            <a:endParaRPr lang="en-US" sz="2400" b="1" kern="0" dirty="0">
              <a:effectLst>
                <a:outerShdw blurRad="38100" dist="38100" dir="2700000" algn="tl">
                  <a:srgbClr val="C0C0C0"/>
                </a:outerShdw>
              </a:effectLst>
              <a:latin typeface="+mj-lt"/>
              <a:ea typeface="+mj-ea"/>
            </a:endParaRPr>
          </a:p>
        </p:txBody>
      </p:sp>
      <p:sp>
        <p:nvSpPr>
          <p:cNvPr id="10" name="Rectangle 9"/>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6"/>
          <p:cNvSpPr txBox="1">
            <a:spLocks noChangeArrowheads="1"/>
          </p:cNvSpPr>
          <p:nvPr/>
        </p:nvSpPr>
        <p:spPr bwMode="auto">
          <a:xfrm>
            <a:off x="2500313" y="4214813"/>
            <a:ext cx="6143625" cy="1200150"/>
          </a:xfrm>
          <a:prstGeom prst="rect">
            <a:avLst/>
          </a:prstGeom>
          <a:noFill/>
          <a:ln w="9525">
            <a:noFill/>
            <a:miter lim="800000"/>
            <a:headEnd/>
            <a:tailEnd/>
          </a:ln>
        </p:spPr>
        <p:txBody>
          <a:bodyPr>
            <a:spAutoFit/>
          </a:bodyPr>
          <a:lstStyle/>
          <a:p>
            <a:pPr algn="r" rtl="1"/>
            <a:r>
              <a:rPr lang="ar-SA" sz="2400"/>
              <a:t>هي طابعات كبيرة تستخدم لطباعة الصور والمخططات الضخمة بدقة عالية وتمتاز هذه الطابعات  بقدرتها على تمييز  درجات الالوان عند الطباعة</a:t>
            </a:r>
          </a:p>
        </p:txBody>
      </p:sp>
      <p:pic>
        <p:nvPicPr>
          <p:cNvPr id="41987" name="Picture 2"/>
          <p:cNvPicPr>
            <a:picLocks noChangeAspect="1" noChangeArrowheads="1"/>
          </p:cNvPicPr>
          <p:nvPr/>
        </p:nvPicPr>
        <p:blipFill>
          <a:blip r:embed="rId2" cstate="print"/>
          <a:srcRect/>
          <a:stretch>
            <a:fillRect/>
          </a:stretch>
        </p:blipFill>
        <p:spPr bwMode="auto">
          <a:xfrm>
            <a:off x="357188" y="1857375"/>
            <a:ext cx="3409950" cy="2409825"/>
          </a:xfrm>
          <a:prstGeom prst="rect">
            <a:avLst/>
          </a:prstGeom>
          <a:noFill/>
          <a:ln w="9525">
            <a:noFill/>
            <a:miter lim="800000"/>
            <a:headEnd/>
            <a:tailEnd/>
          </a:ln>
        </p:spPr>
      </p:pic>
      <p:sp>
        <p:nvSpPr>
          <p:cNvPr id="6" name="Rectangle 4"/>
          <p:cNvSpPr txBox="1">
            <a:spLocks noRot="1" noChangeArrowheads="1"/>
          </p:cNvSpPr>
          <p:nvPr/>
        </p:nvSpPr>
        <p:spPr bwMode="auto">
          <a:xfrm>
            <a:off x="1928813"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Plotters</a:t>
            </a:r>
            <a:r>
              <a:rPr lang="ar-SA" sz="2400" b="1" kern="0" dirty="0">
                <a:effectLst>
                  <a:outerShdw blurRad="38100" dist="38100" dir="2700000" algn="tl">
                    <a:srgbClr val="C0C0C0"/>
                  </a:outerShdw>
                </a:effectLst>
                <a:latin typeface="+mj-lt"/>
                <a:ea typeface="+mj-ea"/>
              </a:rPr>
              <a:t>الراسمات  </a:t>
            </a:r>
            <a:endParaRPr lang="en-US" sz="2400" b="1" kern="0" dirty="0">
              <a:effectLst>
                <a:outerShdw blurRad="38100" dist="38100" dir="2700000" algn="tl">
                  <a:srgbClr val="C0C0C0"/>
                </a:outerShdw>
              </a:effectLst>
              <a:latin typeface="+mj-lt"/>
              <a:ea typeface="+mj-ea"/>
            </a:endParaRPr>
          </a:p>
        </p:txBody>
      </p:sp>
      <p:sp>
        <p:nvSpPr>
          <p:cNvPr id="8" name="Rectangle 7"/>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1428750"/>
            <a:ext cx="2071688" cy="1711325"/>
          </a:xfrm>
          <a:prstGeom prst="rect">
            <a:avLst/>
          </a:prstGeom>
          <a:noFill/>
          <a:ln w="9525">
            <a:noFill/>
            <a:miter lim="800000"/>
            <a:headEnd/>
            <a:tailEnd/>
          </a:ln>
        </p:spPr>
      </p:pic>
      <p:pic>
        <p:nvPicPr>
          <p:cNvPr id="43011" name="Picture 4"/>
          <p:cNvPicPr>
            <a:picLocks noChangeAspect="1" noChangeArrowheads="1"/>
          </p:cNvPicPr>
          <p:nvPr/>
        </p:nvPicPr>
        <p:blipFill>
          <a:blip r:embed="rId3" cstate="print"/>
          <a:srcRect/>
          <a:stretch>
            <a:fillRect/>
          </a:stretch>
        </p:blipFill>
        <p:spPr bwMode="auto">
          <a:xfrm>
            <a:off x="0" y="3214688"/>
            <a:ext cx="2024063" cy="1654175"/>
          </a:xfrm>
          <a:prstGeom prst="rect">
            <a:avLst/>
          </a:prstGeom>
          <a:noFill/>
          <a:ln w="9525">
            <a:noFill/>
            <a:miter lim="800000"/>
            <a:headEnd/>
            <a:tailEnd/>
          </a:ln>
        </p:spPr>
      </p:pic>
      <p:pic>
        <p:nvPicPr>
          <p:cNvPr id="43012" name="Picture 5"/>
          <p:cNvPicPr>
            <a:picLocks noChangeAspect="1" noChangeArrowheads="1"/>
          </p:cNvPicPr>
          <p:nvPr/>
        </p:nvPicPr>
        <p:blipFill>
          <a:blip r:embed="rId4" cstate="print"/>
          <a:srcRect/>
          <a:stretch>
            <a:fillRect/>
          </a:stretch>
        </p:blipFill>
        <p:spPr bwMode="auto">
          <a:xfrm>
            <a:off x="214313" y="5000625"/>
            <a:ext cx="1500187" cy="1663700"/>
          </a:xfrm>
          <a:prstGeom prst="rect">
            <a:avLst/>
          </a:prstGeom>
          <a:noFill/>
          <a:ln w="9525">
            <a:noFill/>
            <a:miter lim="800000"/>
            <a:headEnd/>
            <a:tailEnd/>
          </a:ln>
        </p:spPr>
      </p:pic>
      <p:sp>
        <p:nvSpPr>
          <p:cNvPr id="43013" name="TextBox 6"/>
          <p:cNvSpPr txBox="1">
            <a:spLocks noChangeArrowheads="1"/>
          </p:cNvSpPr>
          <p:nvPr/>
        </p:nvSpPr>
        <p:spPr bwMode="auto">
          <a:xfrm>
            <a:off x="2571750" y="2571750"/>
            <a:ext cx="6143625" cy="3416300"/>
          </a:xfrm>
          <a:prstGeom prst="rect">
            <a:avLst/>
          </a:prstGeom>
          <a:noFill/>
          <a:ln w="9525">
            <a:noFill/>
            <a:miter lim="800000"/>
            <a:headEnd/>
            <a:tailEnd/>
          </a:ln>
        </p:spPr>
        <p:txBody>
          <a:bodyPr>
            <a:spAutoFit/>
          </a:bodyPr>
          <a:lstStyle/>
          <a:p>
            <a:pPr algn="r" rtl="1"/>
            <a:r>
              <a:rPr lang="ar-SA" sz="2400"/>
              <a:t>تقوم الطابعات بتحويل الملف الالكتروني الموجود على جهاز الحاسوب الى وثيقة مطبوعة</a:t>
            </a:r>
          </a:p>
          <a:p>
            <a:pPr algn="r" rtl="1"/>
            <a:endParaRPr lang="en-US" sz="2400"/>
          </a:p>
          <a:p>
            <a:pPr algn="r" rtl="1"/>
            <a:r>
              <a:rPr lang="ar-SA" sz="2400"/>
              <a:t>ويوجد عدة انواع من الطابعات تختلف من حيث الدقة والسرعة ودرجة وضوح الطابعة كما هو مبين وهي:</a:t>
            </a:r>
          </a:p>
          <a:p>
            <a:pPr algn="r" rtl="1"/>
            <a:endParaRPr lang="ar-SA" sz="2400"/>
          </a:p>
          <a:p>
            <a:pPr algn="r" rtl="1">
              <a:buFont typeface="Arial" pitchFamily="34" charset="0"/>
              <a:buChar char="•"/>
            </a:pPr>
            <a:r>
              <a:rPr lang="ar-SA" sz="2400"/>
              <a:t>الطابعات النقطية</a:t>
            </a:r>
            <a:r>
              <a:rPr lang="en-US" sz="2400"/>
              <a:t>Dot Matrix Printers</a:t>
            </a:r>
            <a:endParaRPr lang="ar-SA" sz="2400"/>
          </a:p>
          <a:p>
            <a:pPr algn="r" rtl="1">
              <a:buFont typeface="Arial" pitchFamily="34" charset="0"/>
              <a:buChar char="•"/>
            </a:pPr>
            <a:r>
              <a:rPr lang="ar-SA" sz="2400"/>
              <a:t>طابعات نفث الحبر </a:t>
            </a:r>
            <a:r>
              <a:rPr lang="en-US" sz="2400"/>
              <a:t>Ink Jet Printers</a:t>
            </a:r>
            <a:endParaRPr lang="ar-SA" sz="2400"/>
          </a:p>
          <a:p>
            <a:pPr algn="r" rtl="1">
              <a:buFont typeface="Arial" pitchFamily="34" charset="0"/>
              <a:buChar char="•"/>
            </a:pPr>
            <a:r>
              <a:rPr lang="ar-SA" sz="2400"/>
              <a:t>طابعات الليزر </a:t>
            </a:r>
            <a:r>
              <a:rPr lang="en-US" sz="2400"/>
              <a:t>Laser Printers</a:t>
            </a:r>
          </a:p>
        </p:txBody>
      </p:sp>
      <p:sp>
        <p:nvSpPr>
          <p:cNvPr id="8" name="Rectangle 4"/>
          <p:cNvSpPr txBox="1">
            <a:spLocks noRot="1" noChangeArrowheads="1"/>
          </p:cNvSpPr>
          <p:nvPr/>
        </p:nvSpPr>
        <p:spPr bwMode="auto">
          <a:xfrm>
            <a:off x="1928813" y="1714500"/>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Printers</a:t>
            </a:r>
            <a:r>
              <a:rPr lang="ar-SA" sz="2400" b="1" kern="0" dirty="0">
                <a:effectLst>
                  <a:outerShdw blurRad="38100" dist="38100" dir="2700000" algn="tl">
                    <a:srgbClr val="C0C0C0"/>
                  </a:outerShdw>
                </a:effectLst>
                <a:latin typeface="+mj-lt"/>
                <a:ea typeface="+mj-ea"/>
              </a:rPr>
              <a:t>الطابعات  </a:t>
            </a:r>
            <a:endParaRPr lang="en-US" sz="2400" b="1" kern="0" dirty="0">
              <a:effectLst>
                <a:outerShdw blurRad="38100" dist="38100" dir="2700000" algn="tl">
                  <a:srgbClr val="C0C0C0"/>
                </a:outerShdw>
              </a:effectLst>
              <a:latin typeface="+mj-lt"/>
              <a:ea typeface="+mj-ea"/>
            </a:endParaRPr>
          </a:p>
        </p:txBody>
      </p:sp>
      <p:sp>
        <p:nvSpPr>
          <p:cNvPr id="9" name="Rectangle 8"/>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
        <p:nvSpPr>
          <p:cNvPr id="8" name="Rectangle 4"/>
          <p:cNvSpPr txBox="1">
            <a:spLocks noRot="1" noChangeArrowheads="1"/>
          </p:cNvSpPr>
          <p:nvPr/>
        </p:nvSpPr>
        <p:spPr bwMode="auto">
          <a:xfrm>
            <a:off x="1259632" y="1500188"/>
            <a:ext cx="6850906"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Input and Output Units</a:t>
            </a:r>
            <a:r>
              <a:rPr lang="ar-SA" sz="2400" b="1" kern="0" dirty="0">
                <a:effectLst>
                  <a:outerShdw blurRad="38100" dist="38100" dir="2700000" algn="tl">
                    <a:srgbClr val="C0C0C0"/>
                  </a:outerShdw>
                </a:effectLst>
                <a:latin typeface="+mj-lt"/>
                <a:ea typeface="+mj-ea"/>
              </a:rPr>
              <a:t>وحدات ادخال واخراج معا </a:t>
            </a:r>
            <a:r>
              <a:rPr lang="en-US" sz="2400" b="1" kern="0" dirty="0">
                <a:effectLst>
                  <a:outerShdw blurRad="38100" dist="38100" dir="2700000" algn="tl">
                    <a:srgbClr val="C0C0C0"/>
                  </a:outerShdw>
                </a:effectLst>
                <a:latin typeface="+mj-lt"/>
                <a:ea typeface="+mj-ea"/>
              </a:rPr>
              <a:t>2.4</a:t>
            </a:r>
          </a:p>
        </p:txBody>
      </p:sp>
      <p:pic>
        <p:nvPicPr>
          <p:cNvPr id="44036" name="Picture 2"/>
          <p:cNvPicPr>
            <a:picLocks noChangeAspect="1" noChangeArrowheads="1"/>
          </p:cNvPicPr>
          <p:nvPr/>
        </p:nvPicPr>
        <p:blipFill>
          <a:blip r:embed="rId2" cstate="print"/>
          <a:srcRect/>
          <a:stretch>
            <a:fillRect/>
          </a:stretch>
        </p:blipFill>
        <p:spPr bwMode="auto">
          <a:xfrm>
            <a:off x="714375" y="3071813"/>
            <a:ext cx="3357563" cy="2395537"/>
          </a:xfrm>
          <a:prstGeom prst="rect">
            <a:avLst/>
          </a:prstGeom>
          <a:noFill/>
          <a:ln w="9525">
            <a:noFill/>
            <a:miter lim="800000"/>
            <a:headEnd/>
            <a:tailEnd/>
          </a:ln>
        </p:spPr>
      </p:pic>
      <p:pic>
        <p:nvPicPr>
          <p:cNvPr id="44037" name="Picture 2"/>
          <p:cNvPicPr>
            <a:picLocks noChangeAspect="1" noChangeArrowheads="1"/>
          </p:cNvPicPr>
          <p:nvPr/>
        </p:nvPicPr>
        <p:blipFill>
          <a:blip r:embed="rId3" cstate="print"/>
          <a:srcRect/>
          <a:stretch>
            <a:fillRect/>
          </a:stretch>
        </p:blipFill>
        <p:spPr bwMode="auto">
          <a:xfrm>
            <a:off x="5429250" y="2786063"/>
            <a:ext cx="3000375" cy="3101975"/>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type="body" idx="4294967295"/>
          </p:nvPr>
        </p:nvSpPr>
        <p:spPr>
          <a:xfrm>
            <a:off x="323850" y="1411288"/>
            <a:ext cx="8540750" cy="5257800"/>
          </a:xfrm>
        </p:spPr>
        <p:txBody>
          <a:bodyPr/>
          <a:lstStyle/>
          <a:p>
            <a:pPr algn="r" rtl="1" eaLnBrk="1" hangingPunct="1">
              <a:defRPr/>
            </a:pPr>
            <a:endParaRPr lang="ar-SA" sz="3400" b="1" dirty="0">
              <a:solidFill>
                <a:schemeClr val="hlink"/>
              </a:solidFill>
              <a:effectLst>
                <a:outerShdw blurRad="38100" dist="38100" dir="2700000" algn="tl">
                  <a:srgbClr val="C0C0C0"/>
                </a:outerShdw>
              </a:effectLst>
            </a:endParaRPr>
          </a:p>
          <a:p>
            <a:pPr algn="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اهداف الدرس:</a:t>
            </a:r>
          </a:p>
          <a:p>
            <a:pPr algn="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يتوقع من الطالب بعد الانتهاء من هذا الجزء ان يكون قادرا على ان: </a:t>
            </a:r>
          </a:p>
          <a:p>
            <a:pPr algn="r" rtl="1" eaLnBrk="1" hangingPunct="1">
              <a:defRPr/>
            </a:pPr>
            <a:r>
              <a:rPr lang="ar-SA" sz="2800" b="1" dirty="0">
                <a:solidFill>
                  <a:schemeClr val="hlink"/>
                </a:solidFill>
                <a:effectLst>
                  <a:outerShdw blurRad="38100" dist="38100" dir="2700000" algn="tl">
                    <a:srgbClr val="C0C0C0"/>
                  </a:outerShdw>
                </a:effectLst>
              </a:rPr>
              <a:t>تعريف جهاز الحاسوب</a:t>
            </a:r>
          </a:p>
          <a:p>
            <a:pPr algn="r" rtl="1" eaLnBrk="1" hangingPunct="1">
              <a:defRPr/>
            </a:pPr>
            <a:r>
              <a:rPr lang="ar-SA" sz="2800" b="1" dirty="0">
                <a:solidFill>
                  <a:schemeClr val="hlink"/>
                </a:solidFill>
                <a:effectLst>
                  <a:outerShdw blurRad="38100" dist="38100" dir="2700000" algn="tl">
                    <a:srgbClr val="C0C0C0"/>
                  </a:outerShdw>
                </a:effectLst>
              </a:rPr>
              <a:t>تحديد الانواع المختلفة لاجهزة الحاسوب</a:t>
            </a:r>
          </a:p>
          <a:p>
            <a:pPr algn="r" rtl="1" eaLnBrk="1" hangingPunct="1">
              <a:defRPr/>
            </a:pPr>
            <a:r>
              <a:rPr lang="ar-SA" sz="2800" b="1" dirty="0">
                <a:solidFill>
                  <a:schemeClr val="hlink"/>
                </a:solidFill>
                <a:effectLst>
                  <a:outerShdw blurRad="38100" dist="38100" dir="2700000" algn="tl">
                    <a:srgbClr val="C0C0C0"/>
                  </a:outerShdw>
                </a:effectLst>
              </a:rPr>
              <a:t>يبين خصائص وميزات الحواسيب</a:t>
            </a:r>
          </a:p>
          <a:p>
            <a:pPr algn="r" rtl="1" eaLnBrk="1" hangingPunct="1">
              <a:buFont typeface="Wingdings" pitchFamily="2" charset="2"/>
              <a:buNone/>
              <a:defRPr/>
            </a:pPr>
            <a:endParaRPr lang="ar-SA" sz="3400" b="1" dirty="0">
              <a:solidFill>
                <a:schemeClr val="hlink"/>
              </a:solidFill>
              <a:effectLst>
                <a:outerShdw blurRad="38100" dist="38100" dir="2700000" algn="tl">
                  <a:srgbClr val="C0C0C0"/>
                </a:outerShdw>
              </a:effectLst>
            </a:endParaRPr>
          </a:p>
        </p:txBody>
      </p:sp>
      <p:sp>
        <p:nvSpPr>
          <p:cNvPr id="41988" name="Rectangle 4"/>
          <p:cNvSpPr>
            <a:spLocks noRot="1" noChangeArrowheads="1"/>
          </p:cNvSpPr>
          <p:nvPr/>
        </p:nvSpPr>
        <p:spPr bwMode="auto">
          <a:xfrm>
            <a:off x="2357438" y="228600"/>
            <a:ext cx="6481762" cy="533400"/>
          </a:xfrm>
          <a:prstGeom prst="rect">
            <a:avLst/>
          </a:prstGeom>
          <a:noFill/>
          <a:ln w="9525">
            <a:noFill/>
            <a:miter lim="800000"/>
            <a:headEnd/>
            <a:tailEnd/>
          </a:ln>
          <a:effectLst/>
        </p:spPr>
        <p:txBody>
          <a:bodyPr anchor="ctr"/>
          <a:lstStyle/>
          <a:p>
            <a:pPr algn="r">
              <a:defRPr/>
            </a:pPr>
            <a:r>
              <a:rPr lang="ar-SA" sz="2800" dirty="0">
                <a:solidFill>
                  <a:schemeClr val="bg1"/>
                </a:solidFill>
                <a:effectLst>
                  <a:outerShdw blurRad="38100" dist="38100" dir="2700000" algn="tl">
                    <a:srgbClr val="C0C0C0"/>
                  </a:outerShdw>
                </a:effectLst>
              </a:rPr>
              <a:t>الدرس الاول: مفهوم الحاسوب وانواعه</a:t>
            </a:r>
            <a:endParaRPr lang="en-US" sz="2800" dirty="0">
              <a:solidFill>
                <a:schemeClr val="bg1"/>
              </a:solidFill>
              <a:effectLst>
                <a:outerShdw blurRad="38100" dist="38100" dir="2700000" algn="tl">
                  <a:srgbClr val="C0C0C0"/>
                </a:outerShdw>
              </a:effectLst>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6"/>
          <p:cNvSpPr txBox="1">
            <a:spLocks noChangeArrowheads="1"/>
          </p:cNvSpPr>
          <p:nvPr/>
        </p:nvSpPr>
        <p:spPr bwMode="auto">
          <a:xfrm>
            <a:off x="3000375" y="2857500"/>
            <a:ext cx="6143625" cy="1200150"/>
          </a:xfrm>
          <a:prstGeom prst="rect">
            <a:avLst/>
          </a:prstGeom>
          <a:noFill/>
          <a:ln w="9525">
            <a:noFill/>
            <a:miter lim="800000"/>
            <a:headEnd/>
            <a:tailEnd/>
          </a:ln>
        </p:spPr>
        <p:txBody>
          <a:bodyPr>
            <a:spAutoFit/>
          </a:bodyPr>
          <a:lstStyle/>
          <a:p>
            <a:pPr algn="r" rtl="1"/>
            <a:endParaRPr lang="en-US" sz="2400"/>
          </a:p>
          <a:p>
            <a:pPr algn="r" rtl="1"/>
            <a:r>
              <a:rPr lang="ar-SA" sz="2400"/>
              <a:t>هي شاشة تتميز بانها تظهر المخرجات للمستخدم, ويتم استخدامها لادخال البيانات عن طريق اللمس</a:t>
            </a:r>
            <a:endParaRPr lang="en-US" sz="2400"/>
          </a:p>
        </p:txBody>
      </p:sp>
      <p:pic>
        <p:nvPicPr>
          <p:cNvPr id="45059" name="Picture 2"/>
          <p:cNvPicPr>
            <a:picLocks noChangeAspect="1" noChangeArrowheads="1"/>
          </p:cNvPicPr>
          <p:nvPr/>
        </p:nvPicPr>
        <p:blipFill>
          <a:blip r:embed="rId2" cstate="print"/>
          <a:srcRect/>
          <a:stretch>
            <a:fillRect/>
          </a:stretch>
        </p:blipFill>
        <p:spPr bwMode="auto">
          <a:xfrm>
            <a:off x="357188" y="2428875"/>
            <a:ext cx="3357562" cy="2395538"/>
          </a:xfrm>
          <a:prstGeom prst="rect">
            <a:avLst/>
          </a:prstGeom>
          <a:noFill/>
          <a:ln w="9525">
            <a:noFill/>
            <a:miter lim="800000"/>
            <a:headEnd/>
            <a:tailEnd/>
          </a:ln>
        </p:spPr>
      </p:pic>
      <p:sp>
        <p:nvSpPr>
          <p:cNvPr id="9" name="Rectangle 4"/>
          <p:cNvSpPr txBox="1">
            <a:spLocks noRot="1" noChangeArrowheads="1"/>
          </p:cNvSpPr>
          <p:nvPr/>
        </p:nvSpPr>
        <p:spPr bwMode="auto">
          <a:xfrm>
            <a:off x="2500313" y="1857375"/>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Touch Screen</a:t>
            </a:r>
            <a:r>
              <a:rPr lang="ar-SA" sz="2400" b="1" kern="0" dirty="0">
                <a:effectLst>
                  <a:outerShdw blurRad="38100" dist="38100" dir="2700000" algn="tl">
                    <a:srgbClr val="C0C0C0"/>
                  </a:outerShdw>
                </a:effectLst>
                <a:latin typeface="+mj-lt"/>
                <a:ea typeface="+mj-ea"/>
              </a:rPr>
              <a:t>شاشة اللمس </a:t>
            </a:r>
            <a:endParaRPr lang="en-US" sz="2400" b="1" kern="0" dirty="0">
              <a:effectLst>
                <a:outerShdw blurRad="38100" dist="38100" dir="2700000" algn="tl">
                  <a:srgbClr val="C0C0C0"/>
                </a:outerShdw>
              </a:effectLst>
              <a:latin typeface="+mj-lt"/>
              <a:ea typeface="+mj-ea"/>
            </a:endParaRPr>
          </a:p>
        </p:txBody>
      </p:sp>
      <p:sp>
        <p:nvSpPr>
          <p:cNvPr id="10" name="Rectangle 9"/>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6"/>
          <p:cNvSpPr txBox="1">
            <a:spLocks noChangeArrowheads="1"/>
          </p:cNvSpPr>
          <p:nvPr/>
        </p:nvSpPr>
        <p:spPr bwMode="auto">
          <a:xfrm>
            <a:off x="4071938" y="1785938"/>
            <a:ext cx="4714875" cy="4524375"/>
          </a:xfrm>
          <a:prstGeom prst="rect">
            <a:avLst/>
          </a:prstGeom>
          <a:noFill/>
          <a:ln w="9525">
            <a:noFill/>
            <a:miter lim="800000"/>
            <a:headEnd/>
            <a:tailEnd/>
          </a:ln>
        </p:spPr>
        <p:txBody>
          <a:bodyPr>
            <a:spAutoFit/>
          </a:bodyPr>
          <a:lstStyle/>
          <a:p>
            <a:pPr algn="r" rtl="1"/>
            <a:endParaRPr lang="en-US" sz="2400"/>
          </a:p>
          <a:p>
            <a:pPr algn="r" rtl="1"/>
            <a:r>
              <a:rPr lang="ar-SA" sz="2400"/>
              <a:t>جهاز يستخدم لربط الحاسوب بخط الهاتف للاتصال بالانترنت, ويعد الوسيط بين جهاز الحاسوب الذي يعمل بالنظام الرقمي </a:t>
            </a:r>
            <a:r>
              <a:rPr lang="en-US" sz="2400"/>
              <a:t>Digital</a:t>
            </a:r>
            <a:r>
              <a:rPr lang="ar-SA" sz="2400"/>
              <a:t> وخط الهاتف الذي يعمل بالنظام التناظري</a:t>
            </a:r>
            <a:r>
              <a:rPr lang="en-US" sz="2400"/>
              <a:t> Analogue</a:t>
            </a:r>
            <a:r>
              <a:rPr lang="ar-SA" sz="2400"/>
              <a:t> </a:t>
            </a:r>
          </a:p>
          <a:p>
            <a:pPr algn="r" rtl="1"/>
            <a:r>
              <a:rPr lang="ar-SA" sz="2400"/>
              <a:t>و يوجد منه مودم داخلي ومودم خارجي يمكن ربطه مع جهاز الحاسوب عن طريق منفذ الحاسوب</a:t>
            </a:r>
          </a:p>
          <a:p>
            <a:pPr algn="r" rtl="1"/>
            <a:endParaRPr lang="ar-SA" sz="2400"/>
          </a:p>
          <a:p>
            <a:pPr algn="r" rtl="1"/>
            <a:r>
              <a:rPr lang="ar-SA" sz="2400"/>
              <a:t>وتقاس سرعة المودم اي سرعة نقل البيانات بالبت /ثانية</a:t>
            </a:r>
            <a:r>
              <a:rPr lang="en-US" sz="2400"/>
              <a:t> Bits Per Seconds(BPS)</a:t>
            </a:r>
            <a:r>
              <a:rPr lang="ar-SA" sz="2400"/>
              <a:t> </a:t>
            </a:r>
            <a:endParaRPr lang="en-US" sz="2400"/>
          </a:p>
        </p:txBody>
      </p:sp>
      <p:pic>
        <p:nvPicPr>
          <p:cNvPr id="46083" name="Picture 2"/>
          <p:cNvPicPr>
            <a:picLocks noChangeAspect="1" noChangeArrowheads="1"/>
          </p:cNvPicPr>
          <p:nvPr/>
        </p:nvPicPr>
        <p:blipFill>
          <a:blip r:embed="rId2" cstate="print"/>
          <a:srcRect/>
          <a:stretch>
            <a:fillRect/>
          </a:stretch>
        </p:blipFill>
        <p:spPr bwMode="auto">
          <a:xfrm>
            <a:off x="0" y="1571625"/>
            <a:ext cx="3500438" cy="3619500"/>
          </a:xfrm>
          <a:prstGeom prst="rect">
            <a:avLst/>
          </a:prstGeom>
          <a:noFill/>
          <a:ln w="9525">
            <a:noFill/>
            <a:miter lim="800000"/>
            <a:headEnd/>
            <a:tailEnd/>
          </a:ln>
        </p:spPr>
      </p:pic>
      <p:sp>
        <p:nvSpPr>
          <p:cNvPr id="6" name="Rectangle 4"/>
          <p:cNvSpPr txBox="1">
            <a:spLocks noRot="1" noChangeArrowheads="1"/>
          </p:cNvSpPr>
          <p:nvPr/>
        </p:nvSpPr>
        <p:spPr bwMode="auto">
          <a:xfrm>
            <a:off x="2214563" y="1571625"/>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Modem</a:t>
            </a:r>
            <a:r>
              <a:rPr lang="ar-SA" sz="2400" b="1" kern="0" dirty="0">
                <a:effectLst>
                  <a:outerShdw blurRad="38100" dist="38100" dir="2700000" algn="tl">
                    <a:srgbClr val="C0C0C0"/>
                  </a:outerShdw>
                </a:effectLst>
                <a:latin typeface="+mj-lt"/>
                <a:ea typeface="+mj-ea"/>
              </a:rPr>
              <a:t>المودم  </a:t>
            </a:r>
            <a:endParaRPr lang="en-US" sz="2400" b="1" kern="0" dirty="0">
              <a:effectLst>
                <a:outerShdw blurRad="38100" dist="38100" dir="2700000" algn="tl">
                  <a:srgbClr val="C0C0C0"/>
                </a:outerShdw>
              </a:effectLst>
              <a:latin typeface="+mj-lt"/>
              <a:ea typeface="+mj-ea"/>
            </a:endParaRPr>
          </a:p>
        </p:txBody>
      </p:sp>
      <p:sp>
        <p:nvSpPr>
          <p:cNvPr id="8" name="Rectangle 7"/>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2"/>
          <p:cNvPicPr>
            <a:picLocks noChangeAspect="1" noChangeArrowheads="1"/>
          </p:cNvPicPr>
          <p:nvPr/>
        </p:nvPicPr>
        <p:blipFill>
          <a:blip r:embed="rId2" cstate="print"/>
          <a:srcRect/>
          <a:stretch>
            <a:fillRect/>
          </a:stretch>
        </p:blipFill>
        <p:spPr bwMode="auto">
          <a:xfrm>
            <a:off x="428625" y="1428750"/>
            <a:ext cx="3429000" cy="2687638"/>
          </a:xfrm>
          <a:prstGeom prst="rect">
            <a:avLst/>
          </a:prstGeom>
          <a:noFill/>
          <a:ln w="9525">
            <a:noFill/>
            <a:miter lim="800000"/>
            <a:headEnd/>
            <a:tailEnd/>
          </a:ln>
        </p:spPr>
      </p:pic>
      <p:sp>
        <p:nvSpPr>
          <p:cNvPr id="47107" name="TextBox 9"/>
          <p:cNvSpPr txBox="1">
            <a:spLocks noChangeArrowheads="1"/>
          </p:cNvSpPr>
          <p:nvPr/>
        </p:nvSpPr>
        <p:spPr bwMode="auto">
          <a:xfrm>
            <a:off x="4214813" y="2286000"/>
            <a:ext cx="4429125" cy="2954338"/>
          </a:xfrm>
          <a:prstGeom prst="rect">
            <a:avLst/>
          </a:prstGeom>
          <a:noFill/>
          <a:ln w="9525">
            <a:noFill/>
            <a:miter lim="800000"/>
            <a:headEnd/>
            <a:tailEnd/>
          </a:ln>
        </p:spPr>
        <p:txBody>
          <a:bodyPr>
            <a:spAutoFit/>
          </a:bodyPr>
          <a:lstStyle/>
          <a:p>
            <a:pPr algn="r" rtl="1"/>
            <a:r>
              <a:rPr lang="ar-SA" sz="2400"/>
              <a:t>هو عبارة عن صندوق ذو أبعاد قياسية متفق عليها حتى تتلاءم مع أجزاء الحاسوب المراد تثبيتها أو تركيبها داخله، وظيفته هي إحتواء أهم الأجزاء الكهربائية والإلكترونية التي يتكون منها الحاسوب. </a:t>
            </a:r>
            <a:br>
              <a:rPr lang="ar-SA" sz="2400"/>
            </a:br>
            <a:r>
              <a:rPr lang="en-US" sz="2400"/>
              <a:t/>
            </a:r>
            <a:br>
              <a:rPr lang="en-US" sz="2400"/>
            </a:br>
            <a:endParaRPr lang="en-US" sz="2400"/>
          </a:p>
          <a:p>
            <a:pPr algn="r" rtl="1"/>
            <a:endParaRPr lang="en-US"/>
          </a:p>
        </p:txBody>
      </p:sp>
      <p:sp>
        <p:nvSpPr>
          <p:cNvPr id="11" name="Rectangle 4"/>
          <p:cNvSpPr txBox="1">
            <a:spLocks noRot="1" noChangeArrowheads="1"/>
          </p:cNvSpPr>
          <p:nvPr/>
        </p:nvSpPr>
        <p:spPr bwMode="auto">
          <a:xfrm>
            <a:off x="2286000" y="1571625"/>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System Unit </a:t>
            </a:r>
            <a:r>
              <a:rPr lang="ar-SA" sz="2400" b="1" kern="0" dirty="0">
                <a:effectLst>
                  <a:outerShdw blurRad="38100" dist="38100" dir="2700000" algn="tl">
                    <a:srgbClr val="C0C0C0"/>
                  </a:outerShdw>
                </a:effectLst>
                <a:latin typeface="+mj-lt"/>
                <a:ea typeface="+mj-ea"/>
              </a:rPr>
              <a:t>وحدة النظام  </a:t>
            </a:r>
            <a:r>
              <a:rPr lang="en-US" sz="2400" b="1" kern="0" dirty="0">
                <a:effectLst>
                  <a:outerShdw blurRad="38100" dist="38100" dir="2700000" algn="tl">
                    <a:srgbClr val="C0C0C0"/>
                  </a:outerShdw>
                </a:effectLst>
                <a:latin typeface="+mj-lt"/>
                <a:ea typeface="+mj-ea"/>
              </a:rPr>
              <a:t>2.5</a:t>
            </a:r>
          </a:p>
        </p:txBody>
      </p:sp>
      <p:sp>
        <p:nvSpPr>
          <p:cNvPr id="12" name="Rectangle 11"/>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9"/>
          <p:cNvSpPr txBox="1">
            <a:spLocks noChangeArrowheads="1"/>
          </p:cNvSpPr>
          <p:nvPr/>
        </p:nvSpPr>
        <p:spPr bwMode="auto">
          <a:xfrm>
            <a:off x="3357563" y="2428875"/>
            <a:ext cx="5286375" cy="4062413"/>
          </a:xfrm>
          <a:prstGeom prst="rect">
            <a:avLst/>
          </a:prstGeom>
          <a:noFill/>
          <a:ln w="9525">
            <a:noFill/>
            <a:miter lim="800000"/>
            <a:headEnd/>
            <a:tailEnd/>
          </a:ln>
        </p:spPr>
        <p:txBody>
          <a:bodyPr>
            <a:spAutoFit/>
          </a:bodyPr>
          <a:lstStyle/>
          <a:p>
            <a:pPr algn="r" rtl="1"/>
            <a:r>
              <a:rPr lang="ar-SA" sz="2400"/>
              <a:t>وهي أكبر المكونات الداخلية للحواسيب، تجمع ويتصل بها كافة المكونات الداخلية الأخرى تحتوي على الناقلات (</a:t>
            </a:r>
            <a:r>
              <a:rPr lang="en-US" sz="2400"/>
              <a:t>Buses) </a:t>
            </a:r>
            <a:r>
              <a:rPr lang="ar-SA" sz="2400"/>
              <a:t>وهي المسؤولة عن الاتصال وتبادل البيانات والمعلومات بين كافة مكونات الحاسوب. تحتوي كذلك على المنافذ </a:t>
            </a:r>
            <a:r>
              <a:rPr lang="en-US" sz="2400"/>
              <a:t>(Port) </a:t>
            </a:r>
            <a:r>
              <a:rPr lang="ar-SA" sz="2400"/>
              <a:t>والتي من خلالها تتصل الأجزاء الخارجية للحاسوب بالمكونات الداخلية مثل لوحة المفاتيح والطابعة وشاشة العرض وغيرها.. </a:t>
            </a:r>
            <a:br>
              <a:rPr lang="ar-SA" sz="2400"/>
            </a:br>
            <a:r>
              <a:rPr lang="en-US" sz="2400"/>
              <a:t/>
            </a:r>
            <a:br>
              <a:rPr lang="en-US" sz="2400"/>
            </a:br>
            <a:endParaRPr lang="en-US" sz="2400"/>
          </a:p>
          <a:p>
            <a:pPr algn="r" rtl="1"/>
            <a:endParaRPr lang="en-US"/>
          </a:p>
        </p:txBody>
      </p:sp>
      <p:pic>
        <p:nvPicPr>
          <p:cNvPr id="48131" name="Picture 2"/>
          <p:cNvPicPr>
            <a:picLocks noChangeAspect="1" noChangeArrowheads="1"/>
          </p:cNvPicPr>
          <p:nvPr/>
        </p:nvPicPr>
        <p:blipFill>
          <a:blip r:embed="rId2" cstate="print"/>
          <a:srcRect/>
          <a:stretch>
            <a:fillRect/>
          </a:stretch>
        </p:blipFill>
        <p:spPr bwMode="auto">
          <a:xfrm>
            <a:off x="357188" y="1428750"/>
            <a:ext cx="3071812" cy="3027363"/>
          </a:xfrm>
          <a:prstGeom prst="rect">
            <a:avLst/>
          </a:prstGeom>
          <a:noFill/>
          <a:ln w="9525">
            <a:noFill/>
            <a:miter lim="800000"/>
            <a:headEnd/>
            <a:tailEnd/>
          </a:ln>
        </p:spPr>
      </p:pic>
      <p:sp>
        <p:nvSpPr>
          <p:cNvPr id="6" name="Rectangle 4"/>
          <p:cNvSpPr txBox="1">
            <a:spLocks noRot="1" noChangeArrowheads="1"/>
          </p:cNvSpPr>
          <p:nvPr/>
        </p:nvSpPr>
        <p:spPr bwMode="auto">
          <a:xfrm>
            <a:off x="2214563" y="1643063"/>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Mother Board</a:t>
            </a:r>
            <a:r>
              <a:rPr lang="ar-SA" sz="2400" b="1" kern="0" dirty="0">
                <a:effectLst>
                  <a:outerShdw blurRad="38100" dist="38100" dir="2700000" algn="tl">
                    <a:srgbClr val="C0C0C0"/>
                  </a:outerShdw>
                </a:effectLst>
                <a:latin typeface="+mj-lt"/>
                <a:ea typeface="+mj-ea"/>
              </a:rPr>
              <a:t>لوحة الام</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9"/>
          <p:cNvSpPr txBox="1">
            <a:spLocks noChangeArrowheads="1"/>
          </p:cNvSpPr>
          <p:nvPr/>
        </p:nvSpPr>
        <p:spPr bwMode="auto">
          <a:xfrm>
            <a:off x="2928938" y="2286000"/>
            <a:ext cx="5786437" cy="4800600"/>
          </a:xfrm>
          <a:prstGeom prst="rect">
            <a:avLst/>
          </a:prstGeom>
          <a:noFill/>
          <a:ln w="9525">
            <a:noFill/>
            <a:miter lim="800000"/>
            <a:headEnd/>
            <a:tailEnd/>
          </a:ln>
        </p:spPr>
        <p:txBody>
          <a:bodyPr>
            <a:spAutoFit/>
          </a:bodyPr>
          <a:lstStyle/>
          <a:p>
            <a:pPr algn="r" rtl="1"/>
            <a:r>
              <a:rPr lang="ar-SA" sz="2400"/>
              <a:t>وحدة المعالجة المركزية </a:t>
            </a:r>
            <a:r>
              <a:rPr lang="en-US" sz="2400"/>
              <a:t>CPU </a:t>
            </a:r>
            <a:r>
              <a:rPr lang="ar-SA" sz="2400"/>
              <a:t>وهي بمثابة العقل للحاسوب تقوم بتنفيذ التعليمات ومعالجة البيانات والقيام بالعمليات المنطقية والحسابية وتقوم كذلك بالتحكم بعمليات الادخال والاخراج للحاسوب وكافة العمليات الأخرى. وتقاس سرعة المعالج بعدد التعليمات التي ينفذها المعالج في كل ثانية (</a:t>
            </a:r>
            <a:r>
              <a:rPr lang="en-US" sz="2400"/>
              <a:t>GHz) </a:t>
            </a:r>
            <a:r>
              <a:rPr lang="ar-SA" sz="2400"/>
              <a:t>وتتكون وحدة المعالجة المركزية من جزئين رئيسيين: </a:t>
            </a:r>
            <a:br>
              <a:rPr lang="ar-SA" sz="2400"/>
            </a:br>
            <a:r>
              <a:rPr lang="ar-SA" sz="2400"/>
              <a:t>- وحدة الحساب والمنطق (</a:t>
            </a:r>
            <a:r>
              <a:rPr lang="en-US" sz="2400"/>
              <a:t>ALU) </a:t>
            </a:r>
            <a:r>
              <a:rPr lang="ar-SA" sz="2400"/>
              <a:t>وتقوم بتنفيذ كافة العمليات الحسابية والمنطقية وتخزين النتائج بشكل مؤقت.</a:t>
            </a:r>
            <a:br>
              <a:rPr lang="ar-SA" sz="2400"/>
            </a:br>
            <a:r>
              <a:rPr lang="ar-SA" sz="2400"/>
              <a:t>- وحدة التحكم (</a:t>
            </a:r>
            <a:r>
              <a:rPr lang="en-US" sz="2400"/>
              <a:t>CU) </a:t>
            </a:r>
            <a:r>
              <a:rPr lang="ar-SA" sz="2400"/>
              <a:t>وتقوم بالتحكم بكافة عمليات الحاسوب وتسلسل تنفيذها والتنسيق فيما بينها.</a:t>
            </a:r>
            <a:br>
              <a:rPr lang="ar-SA" sz="2400"/>
            </a:br>
            <a:endParaRPr lang="en-US" sz="2400"/>
          </a:p>
          <a:p>
            <a:pPr algn="r" rtl="1"/>
            <a:endParaRPr lang="en-US"/>
          </a:p>
        </p:txBody>
      </p:sp>
      <p:pic>
        <p:nvPicPr>
          <p:cNvPr id="49155" name="Picture 2"/>
          <p:cNvPicPr>
            <a:picLocks noChangeAspect="1" noChangeArrowheads="1"/>
          </p:cNvPicPr>
          <p:nvPr/>
        </p:nvPicPr>
        <p:blipFill>
          <a:blip r:embed="rId2" cstate="print"/>
          <a:srcRect/>
          <a:stretch>
            <a:fillRect/>
          </a:stretch>
        </p:blipFill>
        <p:spPr bwMode="auto">
          <a:xfrm>
            <a:off x="0" y="1571625"/>
            <a:ext cx="3543300" cy="2833688"/>
          </a:xfrm>
          <a:prstGeom prst="rect">
            <a:avLst/>
          </a:prstGeom>
          <a:noFill/>
          <a:ln w="9525">
            <a:noFill/>
            <a:miter lim="800000"/>
            <a:headEnd/>
            <a:tailEnd/>
          </a:ln>
        </p:spPr>
      </p:pic>
      <p:sp>
        <p:nvSpPr>
          <p:cNvPr id="6" name="Rectangle 4"/>
          <p:cNvSpPr txBox="1">
            <a:spLocks noRot="1" noChangeArrowheads="1"/>
          </p:cNvSpPr>
          <p:nvPr/>
        </p:nvSpPr>
        <p:spPr bwMode="auto">
          <a:xfrm>
            <a:off x="2214563" y="1571625"/>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Central Processing Unit</a:t>
            </a:r>
            <a:r>
              <a:rPr lang="ar-SA" sz="2400" b="1" kern="0" dirty="0">
                <a:effectLst>
                  <a:outerShdw blurRad="38100" dist="38100" dir="2700000" algn="tl">
                    <a:srgbClr val="C0C0C0"/>
                  </a:outerShdw>
                </a:effectLst>
                <a:latin typeface="+mj-lt"/>
                <a:ea typeface="+mj-ea"/>
              </a:rPr>
              <a:t>وحدة المعالجة المركزية </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9"/>
          <p:cNvSpPr txBox="1">
            <a:spLocks noChangeArrowheads="1"/>
          </p:cNvSpPr>
          <p:nvPr/>
        </p:nvSpPr>
        <p:spPr bwMode="auto">
          <a:xfrm>
            <a:off x="3419872" y="1857375"/>
            <a:ext cx="5224066" cy="3692525"/>
          </a:xfrm>
          <a:prstGeom prst="rect">
            <a:avLst/>
          </a:prstGeom>
          <a:noFill/>
          <a:ln w="9525">
            <a:noFill/>
            <a:miter lim="800000"/>
            <a:headEnd/>
            <a:tailEnd/>
          </a:ln>
        </p:spPr>
        <p:txBody>
          <a:bodyPr wrap="square">
            <a:spAutoFit/>
          </a:bodyPr>
          <a:lstStyle/>
          <a:p>
            <a:pPr algn="r" rtl="1"/>
            <a:r>
              <a:rPr lang="ar-SA" sz="2400" dirty="0"/>
              <a:t/>
            </a:r>
            <a:br>
              <a:rPr lang="ar-SA" sz="2400" dirty="0"/>
            </a:br>
            <a:r>
              <a:rPr lang="ar-SA" sz="2400" dirty="0"/>
              <a:t>تحتوي وحدة المعالجة المركزية </a:t>
            </a:r>
            <a:r>
              <a:rPr lang="ar-JO" sz="2400" dirty="0" err="1"/>
              <a:t>(</a:t>
            </a:r>
            <a:r>
              <a:rPr lang="en-US" sz="2400" dirty="0"/>
              <a:t>CPU</a:t>
            </a:r>
            <a:r>
              <a:rPr lang="ar-JO" sz="2400" dirty="0" err="1"/>
              <a:t>)</a:t>
            </a:r>
            <a:r>
              <a:rPr lang="ar-SA" sz="2400" dirty="0"/>
              <a:t>على </a:t>
            </a:r>
            <a:r>
              <a:rPr lang="ar-SA" sz="2400" dirty="0" err="1"/>
              <a:t>المسجلات (</a:t>
            </a:r>
            <a:r>
              <a:rPr lang="en-US" sz="2400" dirty="0"/>
              <a:t>Registers) </a:t>
            </a:r>
            <a:r>
              <a:rPr lang="ar-SA" sz="2400" dirty="0"/>
              <a:t>وهي </a:t>
            </a:r>
            <a:r>
              <a:rPr lang="ar-SA" sz="2400" dirty="0" err="1"/>
              <a:t>مسؤولة</a:t>
            </a:r>
            <a:r>
              <a:rPr lang="ar-SA" sz="2400" dirty="0"/>
              <a:t> عن تخزين البيانات والعمليات الحسابية والمنطقية الواردة من ذاكرة الوصول </a:t>
            </a:r>
            <a:r>
              <a:rPr lang="ar-SA" sz="2400" dirty="0" err="1"/>
              <a:t>العشوائي (</a:t>
            </a:r>
            <a:r>
              <a:rPr lang="en-US" sz="2400" dirty="0"/>
              <a:t>RAM) </a:t>
            </a:r>
            <a:r>
              <a:rPr lang="ar-SA" sz="2400" dirty="0"/>
              <a:t>بشكل مؤقت حتى تقوم وحدة الحساب </a:t>
            </a:r>
            <a:r>
              <a:rPr lang="ar-SA" sz="2400" dirty="0" err="1"/>
              <a:t>والمنطق (</a:t>
            </a:r>
            <a:r>
              <a:rPr lang="en-US" sz="2400" dirty="0"/>
              <a:t>ALU) </a:t>
            </a:r>
            <a:r>
              <a:rPr lang="ar-SA" sz="2400" dirty="0" err="1"/>
              <a:t>باجراء</a:t>
            </a:r>
            <a:r>
              <a:rPr lang="ar-SA" sz="2400" dirty="0"/>
              <a:t> العمليات المطلوبة ومن ثم ارسال النتائج الى ذاكرة الوصول العشوائي مرة </a:t>
            </a:r>
            <a:r>
              <a:rPr lang="ar-SA" sz="2400" dirty="0" err="1"/>
              <a:t>أخرى.</a:t>
            </a:r>
            <a:r>
              <a:rPr lang="ar-SA" sz="2400" dirty="0"/>
              <a:t> </a:t>
            </a:r>
            <a:r>
              <a:rPr lang="en-US" sz="2400" dirty="0"/>
              <a:t/>
            </a:r>
            <a:br>
              <a:rPr lang="en-US" sz="2400" dirty="0"/>
            </a:br>
            <a:endParaRPr lang="en-US" sz="2400" dirty="0"/>
          </a:p>
          <a:p>
            <a:pPr algn="r" rtl="1"/>
            <a:endParaRPr lang="en-US" dirty="0"/>
          </a:p>
        </p:txBody>
      </p:sp>
      <p:pic>
        <p:nvPicPr>
          <p:cNvPr id="50179" name="Picture 2"/>
          <p:cNvPicPr>
            <a:picLocks noChangeAspect="1" noChangeArrowheads="1"/>
          </p:cNvPicPr>
          <p:nvPr/>
        </p:nvPicPr>
        <p:blipFill>
          <a:blip r:embed="rId2" cstate="print"/>
          <a:srcRect/>
          <a:stretch>
            <a:fillRect/>
          </a:stretch>
        </p:blipFill>
        <p:spPr bwMode="auto">
          <a:xfrm>
            <a:off x="0" y="1571625"/>
            <a:ext cx="3543300" cy="2833688"/>
          </a:xfrm>
          <a:prstGeom prst="rect">
            <a:avLst/>
          </a:prstGeom>
          <a:noFill/>
          <a:ln w="9525">
            <a:noFill/>
            <a:miter lim="800000"/>
            <a:headEnd/>
            <a:tailEnd/>
          </a:ln>
        </p:spPr>
      </p:pic>
      <p:sp>
        <p:nvSpPr>
          <p:cNvPr id="5" name="Rectangle 4"/>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9"/>
          <p:cNvSpPr txBox="1">
            <a:spLocks noChangeArrowheads="1"/>
          </p:cNvSpPr>
          <p:nvPr/>
        </p:nvSpPr>
        <p:spPr bwMode="auto">
          <a:xfrm>
            <a:off x="2714625" y="3786188"/>
            <a:ext cx="5786438" cy="1200150"/>
          </a:xfrm>
          <a:prstGeom prst="rect">
            <a:avLst/>
          </a:prstGeom>
          <a:noFill/>
          <a:ln w="9525">
            <a:noFill/>
            <a:miter lim="800000"/>
            <a:headEnd/>
            <a:tailEnd/>
          </a:ln>
        </p:spPr>
        <p:txBody>
          <a:bodyPr>
            <a:spAutoFit/>
          </a:bodyPr>
          <a:lstStyle/>
          <a:p>
            <a:pPr algn="r" rtl="1"/>
            <a:r>
              <a:rPr lang="ar-SA" sz="2400"/>
              <a:t>هي الوحدة المسؤولة عن تزويد الاجزاء الداخلية للحاسوب</a:t>
            </a:r>
          </a:p>
          <a:p>
            <a:pPr algn="r" rtl="1"/>
            <a:r>
              <a:rPr lang="ar-SA" sz="2400"/>
              <a:t>بالطاقة ,وتحتوي على مروحة لتبريد المكونات الداخلية للحاسوب من خلال طرد الهواء الساخن الى الخارج</a:t>
            </a:r>
            <a:endParaRPr lang="en-US"/>
          </a:p>
        </p:txBody>
      </p:sp>
      <p:pic>
        <p:nvPicPr>
          <p:cNvPr id="51203" name="Picture 2"/>
          <p:cNvPicPr>
            <a:picLocks noChangeAspect="1" noChangeArrowheads="1"/>
          </p:cNvPicPr>
          <p:nvPr/>
        </p:nvPicPr>
        <p:blipFill>
          <a:blip r:embed="rId2" cstate="print"/>
          <a:srcRect/>
          <a:stretch>
            <a:fillRect/>
          </a:stretch>
        </p:blipFill>
        <p:spPr bwMode="auto">
          <a:xfrm>
            <a:off x="428625" y="1285875"/>
            <a:ext cx="3429000" cy="2309813"/>
          </a:xfrm>
          <a:prstGeom prst="rect">
            <a:avLst/>
          </a:prstGeom>
          <a:noFill/>
          <a:ln w="9525">
            <a:noFill/>
            <a:miter lim="800000"/>
            <a:headEnd/>
            <a:tailEnd/>
          </a:ln>
        </p:spPr>
      </p:pic>
      <p:sp>
        <p:nvSpPr>
          <p:cNvPr id="6" name="Rectangle 4"/>
          <p:cNvSpPr txBox="1">
            <a:spLocks noRot="1" noChangeArrowheads="1"/>
          </p:cNvSpPr>
          <p:nvPr/>
        </p:nvSpPr>
        <p:spPr bwMode="auto">
          <a:xfrm>
            <a:off x="2357438" y="1785938"/>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Power Supply</a:t>
            </a:r>
            <a:r>
              <a:rPr lang="ar-SA" sz="2400" b="1" kern="0" dirty="0">
                <a:effectLst>
                  <a:outerShdw blurRad="38100" dist="38100" dir="2700000" algn="tl">
                    <a:srgbClr val="C0C0C0"/>
                  </a:outerShdw>
                </a:effectLst>
                <a:latin typeface="+mj-lt"/>
                <a:ea typeface="+mj-ea"/>
              </a:rPr>
              <a:t>مزود الطاقة  </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1"/>
          <p:cNvPicPr>
            <a:picLocks noChangeAspect="1" noChangeArrowheads="1"/>
          </p:cNvPicPr>
          <p:nvPr/>
        </p:nvPicPr>
        <p:blipFill>
          <a:blip r:embed="rId2" cstate="print"/>
          <a:srcRect/>
          <a:stretch>
            <a:fillRect/>
          </a:stretch>
        </p:blipFill>
        <p:spPr bwMode="auto">
          <a:xfrm>
            <a:off x="0" y="2017713"/>
            <a:ext cx="3286125" cy="2466975"/>
          </a:xfrm>
          <a:prstGeom prst="rect">
            <a:avLst/>
          </a:prstGeom>
          <a:noFill/>
          <a:ln w="9525">
            <a:noFill/>
            <a:miter lim="800000"/>
            <a:headEnd/>
            <a:tailEnd/>
          </a:ln>
        </p:spPr>
      </p:pic>
      <p:sp>
        <p:nvSpPr>
          <p:cNvPr id="52227" name="TextBox 8"/>
          <p:cNvSpPr txBox="1">
            <a:spLocks noChangeArrowheads="1"/>
          </p:cNvSpPr>
          <p:nvPr/>
        </p:nvSpPr>
        <p:spPr bwMode="auto">
          <a:xfrm>
            <a:off x="2714625" y="2643188"/>
            <a:ext cx="6143625" cy="3416320"/>
          </a:xfrm>
          <a:prstGeom prst="rect">
            <a:avLst/>
          </a:prstGeom>
          <a:noFill/>
          <a:ln w="9525">
            <a:noFill/>
            <a:miter lim="800000"/>
            <a:headEnd/>
            <a:tailEnd/>
          </a:ln>
        </p:spPr>
        <p:txBody>
          <a:bodyPr>
            <a:spAutoFit/>
          </a:bodyPr>
          <a:lstStyle/>
          <a:p>
            <a:pPr algn="r" rtl="1"/>
            <a:r>
              <a:rPr lang="ar-SA" sz="2400" dirty="0"/>
              <a:t>وهي </a:t>
            </a:r>
            <a:r>
              <a:rPr lang="ar-SA" sz="2400" dirty="0" err="1"/>
              <a:t>مسؤولة</a:t>
            </a:r>
            <a:r>
              <a:rPr lang="ar-SA" sz="2400" dirty="0"/>
              <a:t> عن تخزين </a:t>
            </a:r>
            <a:r>
              <a:rPr lang="ar-SA" sz="2400" dirty="0" err="1"/>
              <a:t>المدخلات</a:t>
            </a:r>
            <a:r>
              <a:rPr lang="ar-SA" sz="2400" dirty="0"/>
              <a:t> والتعليمات والتطبيقات بشكل مؤقت قبل ارسالها الى وحدة المعالجة المركزية والتي تقوم بمعالجتها ومن ثم اعادة ارسالها مرة أخرى الى الذاكرة، حيث تقوم الذاكرة </a:t>
            </a:r>
            <a:r>
              <a:rPr lang="ar-SA" sz="2400" dirty="0" err="1"/>
              <a:t>بارسال</a:t>
            </a:r>
            <a:r>
              <a:rPr lang="ar-SA" sz="2400" dirty="0"/>
              <a:t> البيانات المعالجة الى أدوات الاخراج </a:t>
            </a:r>
            <a:r>
              <a:rPr lang="ar-SA" sz="2400" dirty="0" err="1"/>
              <a:t>بالحاسوب.</a:t>
            </a:r>
            <a:r>
              <a:rPr lang="ar-SA" sz="2400" dirty="0"/>
              <a:t> وتعتمد سرعة وكفا</a:t>
            </a:r>
            <a:r>
              <a:rPr lang="ar-JO" sz="2400" dirty="0" err="1"/>
              <a:t>ءة</a:t>
            </a:r>
            <a:r>
              <a:rPr lang="ar-SA" sz="2400" dirty="0"/>
              <a:t> الذاكرة الرئيسية على سرعة الوصول للبيانات وعلى حجم الذاكرة</a:t>
            </a:r>
            <a:r>
              <a:rPr lang="ar-JO" sz="2400" dirty="0" err="1"/>
              <a:t>.</a:t>
            </a:r>
            <a:r>
              <a:rPr lang="ar-SA" sz="2400" dirty="0"/>
              <a:t> </a:t>
            </a:r>
            <a:r>
              <a:rPr lang="en-US" sz="2400" dirty="0"/>
              <a:t/>
            </a:r>
            <a:br>
              <a:rPr lang="en-US" sz="2400" dirty="0"/>
            </a:br>
            <a:r>
              <a:rPr lang="ar-SA" sz="2400" dirty="0"/>
              <a:t>ومن الجدير ذكره بأن الذاكرة الرئيسية تقوم بتخزين </a:t>
            </a:r>
            <a:r>
              <a:rPr lang="ar-SA" sz="2400" dirty="0" err="1"/>
              <a:t>البينات</a:t>
            </a:r>
            <a:r>
              <a:rPr lang="ar-SA" sz="2400" dirty="0"/>
              <a:t> والمعلومات بشكل مؤقت </a:t>
            </a:r>
            <a:r>
              <a:rPr lang="ar-SA" sz="2400" dirty="0" err="1"/>
              <a:t>لايمكن</a:t>
            </a:r>
            <a:r>
              <a:rPr lang="ar-SA" sz="2400" dirty="0"/>
              <a:t> استرجاعها بعد اعادة تشغيل الحاسوب مرة </a:t>
            </a:r>
            <a:r>
              <a:rPr lang="ar-SA" sz="2400" dirty="0" err="1"/>
              <a:t>أخرى.</a:t>
            </a:r>
            <a:r>
              <a:rPr lang="ar-SA" sz="2400" dirty="0"/>
              <a:t> </a:t>
            </a:r>
            <a:endParaRPr lang="en-US" dirty="0"/>
          </a:p>
        </p:txBody>
      </p:sp>
      <p:sp>
        <p:nvSpPr>
          <p:cNvPr id="10" name="Rectangle 4"/>
          <p:cNvSpPr txBox="1">
            <a:spLocks noRot="1" noChangeArrowheads="1"/>
          </p:cNvSpPr>
          <p:nvPr/>
        </p:nvSpPr>
        <p:spPr bwMode="auto">
          <a:xfrm>
            <a:off x="785813" y="1571625"/>
            <a:ext cx="7681912"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Random Access Memory(RAM)</a:t>
            </a:r>
            <a:r>
              <a:rPr lang="ar-SA" sz="2400" b="1" kern="0" dirty="0">
                <a:effectLst>
                  <a:outerShdw blurRad="38100" dist="38100" dir="2700000" algn="tl">
                    <a:srgbClr val="C0C0C0"/>
                  </a:outerShdw>
                </a:effectLst>
                <a:latin typeface="+mj-lt"/>
                <a:ea typeface="+mj-ea"/>
              </a:rPr>
              <a:t>ذاكرة الوصول </a:t>
            </a:r>
            <a:r>
              <a:rPr lang="ar-SA" sz="2400" b="1" kern="0" dirty="0">
                <a:effectLst>
                  <a:outerShdw blurRad="38100" dist="38100" dir="2700000" algn="tl">
                    <a:srgbClr val="C0C0C0"/>
                  </a:outerShdw>
                </a:effectLst>
              </a:rPr>
              <a:t>العشوائي </a:t>
            </a:r>
            <a:endParaRPr lang="en-US" sz="2400" b="1" kern="0" dirty="0">
              <a:effectLst>
                <a:outerShdw blurRad="38100" dist="38100" dir="2700000" algn="tl">
                  <a:srgbClr val="C0C0C0"/>
                </a:outerShdw>
              </a:effectLst>
              <a:latin typeface="+mj-lt"/>
              <a:ea typeface="+mj-ea"/>
            </a:endParaRPr>
          </a:p>
        </p:txBody>
      </p:sp>
      <p:sp>
        <p:nvSpPr>
          <p:cNvPr id="11" name="Rectangle 10"/>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99592" y="1340768"/>
            <a:ext cx="7488832" cy="6370975"/>
          </a:xfrm>
          <a:prstGeom prst="rect">
            <a:avLst/>
          </a:prstGeom>
          <a:noFill/>
        </p:spPr>
        <p:txBody>
          <a:bodyPr wrap="square" rtlCol="1">
            <a:spAutoFit/>
          </a:bodyPr>
          <a:lstStyle/>
          <a:p>
            <a:pPr algn="r" rtl="1"/>
            <a:r>
              <a:rPr lang="ar-JO" sz="2400" b="1" dirty="0">
                <a:solidFill>
                  <a:srgbClr val="FF0000"/>
                </a:solidFill>
              </a:rPr>
              <a:t>حجم الذاكرة</a:t>
            </a:r>
            <a:r>
              <a:rPr lang="ar-JO" sz="2400" b="1" dirty="0"/>
              <a:t>: ان اصغر وحدة لقياس حجم الذاكرة هو </a:t>
            </a:r>
            <a:r>
              <a:rPr lang="ar-JO" sz="2400" b="1" dirty="0" err="1"/>
              <a:t>البت (</a:t>
            </a:r>
            <a:r>
              <a:rPr lang="en-US" sz="2400" b="1" dirty="0"/>
              <a:t>Bit</a:t>
            </a:r>
            <a:r>
              <a:rPr lang="ar-JO" sz="2400" b="1" dirty="0"/>
              <a:t>)، ويقاس حجم الذاكرة عادة بالكيلوبايت</a:t>
            </a:r>
            <a:r>
              <a:rPr lang="ar-JO" sz="2400" b="1" dirty="0" err="1"/>
              <a:t>(</a:t>
            </a:r>
            <a:r>
              <a:rPr lang="en-US" sz="2400" b="1" dirty="0"/>
              <a:t>KB</a:t>
            </a:r>
            <a:r>
              <a:rPr lang="ar-JO" sz="2400" b="1" dirty="0"/>
              <a:t>)، والميجابايت</a:t>
            </a:r>
            <a:r>
              <a:rPr lang="ar-JO" sz="2400" b="1" dirty="0" err="1"/>
              <a:t>(</a:t>
            </a:r>
            <a:r>
              <a:rPr lang="en-US" sz="2400" b="1" dirty="0"/>
              <a:t>MB</a:t>
            </a:r>
            <a:r>
              <a:rPr lang="ar-JO" sz="2400" b="1" dirty="0"/>
              <a:t>)، والجيجابايت</a:t>
            </a:r>
            <a:r>
              <a:rPr lang="ar-JO" sz="2400" b="1" dirty="0" err="1"/>
              <a:t>(</a:t>
            </a:r>
            <a:r>
              <a:rPr lang="en-US" sz="2400" b="1" dirty="0"/>
              <a:t>GB</a:t>
            </a:r>
            <a:r>
              <a:rPr lang="ar-JO" sz="2400" b="1" dirty="0" err="1"/>
              <a:t>).</a:t>
            </a:r>
            <a:endParaRPr lang="ar-JO" sz="2400" b="1" dirty="0"/>
          </a:p>
          <a:p>
            <a:pPr algn="r" rtl="1"/>
            <a:r>
              <a:rPr lang="ar-JO" sz="2400" b="1" dirty="0"/>
              <a:t>وفيما يلي توضيح التحويلات بين وحدات قياس حجم </a:t>
            </a:r>
            <a:r>
              <a:rPr lang="ar-JO" sz="2400" b="1" dirty="0" err="1"/>
              <a:t>الذاكرة:</a:t>
            </a:r>
            <a:endParaRPr lang="ar-JO" sz="2400" b="1" dirty="0"/>
          </a:p>
          <a:p>
            <a:pPr algn="r" rtl="1"/>
            <a:r>
              <a:rPr lang="ar-JO" sz="2400" dirty="0"/>
              <a:t>1 بايت </a:t>
            </a:r>
            <a:r>
              <a:rPr lang="en-US" sz="2400" dirty="0"/>
              <a:t>B </a:t>
            </a:r>
            <a:r>
              <a:rPr lang="ar-JO" sz="2400" dirty="0"/>
              <a:t>يساوي 8 بت</a:t>
            </a:r>
            <a:br>
              <a:rPr lang="ar-JO" sz="2400" dirty="0"/>
            </a:br>
            <a:r>
              <a:rPr lang="ar-JO" sz="2400" dirty="0"/>
              <a:t>1 كيلوبايت </a:t>
            </a:r>
            <a:r>
              <a:rPr lang="en-US" sz="2400" dirty="0" err="1"/>
              <a:t>kB</a:t>
            </a:r>
            <a:r>
              <a:rPr lang="en-US" sz="2400" dirty="0"/>
              <a:t> </a:t>
            </a:r>
            <a:r>
              <a:rPr lang="ar-JO" sz="2400" dirty="0"/>
              <a:t>يساوي 1024 </a:t>
            </a:r>
            <a:r>
              <a:rPr lang="ar-JO" sz="2400" dirty="0" err="1"/>
              <a:t>بايت .</a:t>
            </a:r>
            <a:r>
              <a:rPr lang="ar-JO" sz="2400" dirty="0"/>
              <a:t/>
            </a:r>
            <a:br>
              <a:rPr lang="ar-JO" sz="2400" dirty="0"/>
            </a:br>
            <a:r>
              <a:rPr lang="ar-JO" sz="2400" dirty="0"/>
              <a:t>1 ميجابايت </a:t>
            </a:r>
            <a:r>
              <a:rPr lang="en-US" sz="2400" dirty="0"/>
              <a:t>MB </a:t>
            </a:r>
            <a:r>
              <a:rPr lang="ar-JO" sz="2400" dirty="0"/>
              <a:t>يساوي 1024 </a:t>
            </a:r>
            <a:r>
              <a:rPr lang="ar-JO" sz="2400" dirty="0" err="1"/>
              <a:t>كيلوبايت .</a:t>
            </a:r>
            <a:r>
              <a:rPr lang="ar-JO" sz="2400" dirty="0"/>
              <a:t/>
            </a:r>
            <a:br>
              <a:rPr lang="ar-JO" sz="2400" dirty="0"/>
            </a:br>
            <a:r>
              <a:rPr lang="ar-JO" sz="2400" dirty="0"/>
              <a:t>1 جيجابايت </a:t>
            </a:r>
            <a:r>
              <a:rPr lang="en-US" sz="2400" dirty="0"/>
              <a:t>GB </a:t>
            </a:r>
            <a:r>
              <a:rPr lang="ar-JO" sz="2400" dirty="0"/>
              <a:t>يساوي 1024 </a:t>
            </a:r>
            <a:r>
              <a:rPr lang="ar-JO" sz="2400" dirty="0" err="1"/>
              <a:t>ميجابايت .</a:t>
            </a:r>
            <a:endParaRPr lang="ar-JO" sz="2400" dirty="0"/>
          </a:p>
          <a:p>
            <a:pPr algn="r" rtl="1"/>
            <a:r>
              <a:rPr lang="ar-JO" sz="2400" b="1" dirty="0"/>
              <a:t>مثال: ذاكرة حجمها </a:t>
            </a:r>
            <a:r>
              <a:rPr lang="en-US" sz="2400" b="1" dirty="0"/>
              <a:t>2GB</a:t>
            </a:r>
            <a:r>
              <a:rPr lang="ar-JO" sz="2400" b="1" dirty="0"/>
              <a:t> ، كم يساوي </a:t>
            </a:r>
            <a:r>
              <a:rPr lang="ar-JO" sz="2400" b="1" dirty="0" err="1"/>
              <a:t>بالبايت؟</a:t>
            </a:r>
            <a:endParaRPr lang="ar-JO" sz="2400" b="1" dirty="0"/>
          </a:p>
          <a:p>
            <a:pPr algn="r" rtl="1"/>
            <a:r>
              <a:rPr lang="ar-JO" sz="2400" b="1" dirty="0"/>
              <a:t>الحل: نقوم بخطوات التحليل بشكل متسلسل كما </a:t>
            </a:r>
            <a:r>
              <a:rPr lang="ar-JO" sz="2400" b="1" dirty="0" err="1"/>
              <a:t>يلي:</a:t>
            </a:r>
            <a:endParaRPr lang="ar-JO" sz="2400" b="1" dirty="0"/>
          </a:p>
          <a:p>
            <a:pPr algn="r" rtl="1"/>
            <a:r>
              <a:rPr lang="en-US" sz="2400" b="1" dirty="0"/>
              <a:t>2*1024=2048MB</a:t>
            </a:r>
          </a:p>
          <a:p>
            <a:pPr algn="r" rtl="1"/>
            <a:r>
              <a:rPr lang="en-US" sz="2400" b="1" dirty="0"/>
              <a:t>2048*1024=2</a:t>
            </a:r>
            <a:r>
              <a:rPr lang="en-US" sz="2400" b="1" baseline="30000" dirty="0"/>
              <a:t>20</a:t>
            </a:r>
            <a:r>
              <a:rPr lang="en-US" sz="2400" b="1" dirty="0"/>
              <a:t>*2</a:t>
            </a:r>
            <a:r>
              <a:rPr lang="en-US" sz="2400" b="1" baseline="30000" dirty="0"/>
              <a:t>10</a:t>
            </a:r>
            <a:r>
              <a:rPr lang="en-US" sz="2400" b="1" dirty="0"/>
              <a:t>=2</a:t>
            </a:r>
            <a:r>
              <a:rPr lang="en-US" sz="2400" b="1" baseline="30000" dirty="0"/>
              <a:t>30</a:t>
            </a:r>
            <a:r>
              <a:rPr lang="en-US" sz="2400" b="1" dirty="0"/>
              <a:t>KB</a:t>
            </a:r>
            <a:endParaRPr lang="ar-JO" sz="2400" b="1" dirty="0"/>
          </a:p>
          <a:p>
            <a:pPr algn="r" rtl="1"/>
            <a:endParaRPr lang="ar-JO" sz="2400" b="1" dirty="0"/>
          </a:p>
          <a:p>
            <a:pPr algn="r" rtl="1"/>
            <a:endParaRPr lang="ar-JO" sz="2400" b="1" dirty="0"/>
          </a:p>
          <a:p>
            <a:pPr algn="r" rtl="1"/>
            <a:endParaRPr lang="ar-JO" sz="2400" b="1" dirty="0"/>
          </a:p>
          <a:p>
            <a:pPr algn="r" rtl="1"/>
            <a:endParaRPr lang="ar-JO" sz="2400" b="1" dirty="0"/>
          </a:p>
          <a:p>
            <a:pPr algn="r" rtl="1"/>
            <a:endParaRPr lang="ar-JO"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2" cstate="print"/>
          <a:srcRect/>
          <a:stretch>
            <a:fillRect/>
          </a:stretch>
        </p:blipFill>
        <p:spPr bwMode="auto">
          <a:xfrm>
            <a:off x="0" y="2000250"/>
            <a:ext cx="3000375" cy="2286000"/>
          </a:xfrm>
          <a:prstGeom prst="rect">
            <a:avLst/>
          </a:prstGeom>
          <a:noFill/>
          <a:ln w="9525">
            <a:noFill/>
            <a:miter lim="800000"/>
            <a:headEnd/>
            <a:tailEnd/>
          </a:ln>
        </p:spPr>
      </p:pic>
      <p:sp>
        <p:nvSpPr>
          <p:cNvPr id="53251" name="Text Box 16"/>
          <p:cNvSpPr txBox="1">
            <a:spLocks noChangeArrowheads="1"/>
          </p:cNvSpPr>
          <p:nvPr/>
        </p:nvSpPr>
        <p:spPr bwMode="auto">
          <a:xfrm>
            <a:off x="3214688" y="2643188"/>
            <a:ext cx="5472112" cy="2216150"/>
          </a:xfrm>
          <a:prstGeom prst="rect">
            <a:avLst/>
          </a:prstGeom>
          <a:noFill/>
          <a:ln w="9525">
            <a:noFill/>
            <a:miter lim="800000"/>
            <a:headEnd/>
            <a:tailEnd/>
          </a:ln>
        </p:spPr>
        <p:txBody>
          <a:bodyPr lIns="0" tIns="0" rIns="0" bIns="0">
            <a:spAutoFit/>
          </a:bodyPr>
          <a:lstStyle/>
          <a:p>
            <a:pPr marL="225425" indent="-225425" algn="r" rtl="1">
              <a:buClr>
                <a:srgbClr val="7B1717"/>
              </a:buClr>
            </a:pPr>
            <a:r>
              <a:rPr lang="ar-SA" sz="2400"/>
              <a:t>ذاكرة القراءة فقط ولا تفقد محتوياتها عند إيقاف تشغيل الجهاز, تحتفظ بالبيانات الأساسية التي يحتاجها الجهاز لبدء التشغيل و الغير قابلة للتغييرمثل (معلومات وحدات الإدخال  و الإخراج المتصلة بالجهازو ملفات نظام التشغيل.لايمكن تعديل بياناتها إلا من قبل مبرمجين متخصصين</a:t>
            </a:r>
            <a:r>
              <a:rPr lang="ar-SA" sz="2200"/>
              <a:t>.</a:t>
            </a:r>
            <a:endParaRPr lang="en-US" sz="2200"/>
          </a:p>
        </p:txBody>
      </p:sp>
      <p:sp>
        <p:nvSpPr>
          <p:cNvPr id="5" name="Rectangle 4"/>
          <p:cNvSpPr txBox="1">
            <a:spLocks noRot="1" noChangeArrowheads="1"/>
          </p:cNvSpPr>
          <p:nvPr/>
        </p:nvSpPr>
        <p:spPr bwMode="auto">
          <a:xfrm>
            <a:off x="2357438" y="1643063"/>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Read Only Memory(ROM)</a:t>
            </a:r>
            <a:r>
              <a:rPr lang="ar-SA" sz="2400" b="1" kern="0" dirty="0">
                <a:effectLst>
                  <a:outerShdw blurRad="38100" dist="38100" dir="2700000" algn="tl">
                    <a:srgbClr val="C0C0C0"/>
                  </a:outerShdw>
                </a:effectLst>
                <a:latin typeface="+mj-lt"/>
                <a:ea typeface="+mj-ea"/>
              </a:rPr>
              <a:t>ذاكرة القراءة فقط   </a:t>
            </a:r>
            <a:endParaRPr lang="en-US" sz="2400" b="1" kern="0" dirty="0">
              <a:effectLst>
                <a:outerShdw blurRad="38100" dist="38100" dir="2700000" algn="tl">
                  <a:srgbClr val="C0C0C0"/>
                </a:outerShdw>
              </a:effectLst>
              <a:latin typeface="+mj-lt"/>
              <a:ea typeface="+mj-ea"/>
            </a:endParaRPr>
          </a:p>
        </p:txBody>
      </p:sp>
      <p:sp>
        <p:nvSpPr>
          <p:cNvPr id="7" name="Rectangle 6"/>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type="body" idx="4294967295"/>
          </p:nvPr>
        </p:nvSpPr>
        <p:spPr>
          <a:xfrm>
            <a:off x="323850" y="1411288"/>
            <a:ext cx="8540750" cy="5257800"/>
          </a:xfrm>
        </p:spPr>
        <p:txBody>
          <a:bodyPr/>
          <a:lstStyle/>
          <a:p>
            <a:pPr algn="r" rtl="1" eaLnBrk="1" hangingPunct="1">
              <a:defRPr/>
            </a:pPr>
            <a:endParaRPr lang="ar-SA" sz="3400" b="1" dirty="0">
              <a:solidFill>
                <a:schemeClr val="hlink"/>
              </a:solidFill>
              <a:effectLst>
                <a:outerShdw blurRad="38100" dist="38100" dir="2700000" algn="tl">
                  <a:srgbClr val="C0C0C0"/>
                </a:outerShdw>
              </a:effectLst>
            </a:endParaRPr>
          </a:p>
          <a:p>
            <a:pPr algn="r" rtl="1" eaLnBrk="1" hangingPunct="1">
              <a:defRPr/>
            </a:pPr>
            <a:endParaRPr lang="ar-SA" sz="3400" b="1" dirty="0">
              <a:solidFill>
                <a:schemeClr val="hlink"/>
              </a:solidFill>
              <a:effectLst>
                <a:outerShdw blurRad="38100" dist="38100" dir="2700000" algn="tl">
                  <a:srgbClr val="C0C0C0"/>
                </a:outerShdw>
              </a:effectLst>
            </a:endParaRPr>
          </a:p>
          <a:p>
            <a:pPr algn="r" rtl="1" eaLnBrk="1" hangingPunct="1">
              <a:buFont typeface="Wingdings" pitchFamily="2" charset="2"/>
              <a:buNone/>
              <a:defRPr/>
            </a:pPr>
            <a:endParaRPr lang="ar-SA" sz="3400" b="1" dirty="0">
              <a:solidFill>
                <a:schemeClr val="hlink"/>
              </a:solidFill>
              <a:effectLst>
                <a:outerShdw blurRad="38100" dist="38100" dir="2700000" algn="tl">
                  <a:srgbClr val="C0C0C0"/>
                </a:outerShdw>
              </a:effectLst>
            </a:endParaRPr>
          </a:p>
          <a:p>
            <a:pPr algn="just" rtl="1" eaLnBrk="1" hangingPunct="1">
              <a:buFont typeface="Wingdings" pitchFamily="2" charset="2"/>
              <a:buNone/>
              <a:defRPr/>
            </a:pPr>
            <a:r>
              <a:rPr lang="ar-SA" dirty="0">
                <a:effectLst>
                  <a:outerShdw blurRad="38100" dist="38100" dir="2700000" algn="tl">
                    <a:srgbClr val="C0C0C0"/>
                  </a:outerShdw>
                </a:effectLst>
              </a:rPr>
              <a:t>	</a:t>
            </a:r>
            <a:r>
              <a:rPr lang="ar-JO" dirty="0">
                <a:solidFill>
                  <a:srgbClr val="FF0000"/>
                </a:solidFill>
                <a:effectLst>
                  <a:outerShdw blurRad="38100" dist="38100" dir="2700000" algn="tl">
                    <a:srgbClr val="C0C0C0"/>
                  </a:outerShdw>
                </a:effectLst>
              </a:rPr>
              <a:t>الحاسوب بمفهومه الشامل</a:t>
            </a:r>
            <a:r>
              <a:rPr lang="ar-JO" dirty="0">
                <a:effectLst>
                  <a:outerShdw blurRad="38100" dist="38100" dir="2700000" algn="tl">
                    <a:srgbClr val="C0C0C0"/>
                  </a:outerShdw>
                </a:effectLst>
              </a:rPr>
              <a:t> </a:t>
            </a:r>
            <a:r>
              <a:rPr lang="ar-SA" dirty="0">
                <a:effectLst>
                  <a:outerShdw blurRad="38100" dist="38100" dir="2700000" algn="tl">
                    <a:srgbClr val="C0C0C0"/>
                  </a:outerShdw>
                </a:effectLst>
              </a:rPr>
              <a:t>هو عبارة عن آلة الكتروني</a:t>
            </a:r>
            <a:r>
              <a:rPr lang="ar-JO" dirty="0">
                <a:effectLst>
                  <a:outerShdw blurRad="38100" dist="38100" dir="2700000" algn="tl">
                    <a:srgbClr val="C0C0C0"/>
                  </a:outerShdw>
                </a:effectLst>
              </a:rPr>
              <a:t>ة</a:t>
            </a:r>
            <a:r>
              <a:rPr lang="ar-SA" dirty="0">
                <a:effectLst>
                  <a:outerShdw blurRad="38100" dist="38100" dir="2700000" algn="tl">
                    <a:srgbClr val="C0C0C0"/>
                  </a:outerShdw>
                </a:effectLst>
              </a:rPr>
              <a:t> </a:t>
            </a:r>
            <a:r>
              <a:rPr lang="ar-JO" dirty="0">
                <a:solidFill>
                  <a:srgbClr val="FF0000"/>
                </a:solidFill>
                <a:effectLst>
                  <a:outerShdw blurRad="38100" dist="38100" dir="2700000" algn="tl">
                    <a:srgbClr val="C0C0C0"/>
                  </a:outerShdw>
                </a:effectLst>
              </a:rPr>
              <a:t>تحمل اشكالا متعددة</a:t>
            </a:r>
            <a:r>
              <a:rPr lang="ar-JO" dirty="0">
                <a:effectLst>
                  <a:outerShdw blurRad="38100" dist="38100" dir="2700000" algn="tl">
                    <a:srgbClr val="C0C0C0"/>
                  </a:outerShdw>
                </a:effectLst>
              </a:rPr>
              <a:t> </a:t>
            </a:r>
            <a:r>
              <a:rPr lang="ar-SA" dirty="0">
                <a:effectLst>
                  <a:outerShdw blurRad="38100" dist="38100" dir="2700000" algn="tl">
                    <a:srgbClr val="C0C0C0"/>
                  </a:outerShdw>
                </a:effectLst>
              </a:rPr>
              <a:t>يمكن بواسطتها </a:t>
            </a:r>
            <a:r>
              <a:rPr lang="ar-JO" dirty="0">
                <a:effectLst>
                  <a:outerShdw blurRad="38100" dist="38100" dir="2700000" algn="tl">
                    <a:srgbClr val="C0C0C0"/>
                  </a:outerShdw>
                </a:effectLst>
              </a:rPr>
              <a:t>ادخال البيانات و</a:t>
            </a:r>
            <a:r>
              <a:rPr lang="ar-SA" dirty="0">
                <a:effectLst>
                  <a:outerShdw blurRad="38100" dist="38100" dir="2700000" algn="tl">
                    <a:srgbClr val="C0C0C0"/>
                  </a:outerShdw>
                </a:effectLst>
              </a:rPr>
              <a:t>تخزين</a:t>
            </a:r>
            <a:r>
              <a:rPr lang="ar-JO" dirty="0">
                <a:effectLst>
                  <a:outerShdw blurRad="38100" dist="38100" dir="2700000" algn="tl">
                    <a:srgbClr val="C0C0C0"/>
                  </a:outerShdw>
                </a:effectLst>
              </a:rPr>
              <a:t>ها </a:t>
            </a:r>
            <a:r>
              <a:rPr lang="ar-SA" dirty="0">
                <a:effectLst>
                  <a:outerShdw blurRad="38100" dist="38100" dir="2700000" algn="tl">
                    <a:srgbClr val="C0C0C0"/>
                  </a:outerShdw>
                </a:effectLst>
              </a:rPr>
              <a:t>ومعالجتها لاستخراج المعلومات، ومن ثَمَّ استرجاعها مرة أخرى متى ما طلب ذلك.</a:t>
            </a:r>
            <a:r>
              <a:rPr lang="ar-JO" dirty="0">
                <a:effectLst>
                  <a:outerShdw blurRad="38100" dist="38100" dir="2700000" algn="tl">
                    <a:srgbClr val="C0C0C0"/>
                  </a:outerShdw>
                </a:effectLst>
              </a:rPr>
              <a:t> وبهذا فان الجهاز النقال والحاسوب اللوحي والحاسوب الشخصي وغيرها تدخل ضمن هذا المفهوم، وسيتم التركيز على الحاسوب الشخصي في هذا المقرر.</a:t>
            </a:r>
            <a:endParaRPr lang="ar-SA" dirty="0">
              <a:effectLst>
                <a:outerShdw blurRad="38100" dist="38100" dir="2700000" algn="tl">
                  <a:srgbClr val="C0C0C0"/>
                </a:outerShdw>
              </a:effectLst>
              <a:cs typeface="Arial" pitchFamily="34" charset="0"/>
            </a:endParaRPr>
          </a:p>
        </p:txBody>
      </p:sp>
      <p:sp>
        <p:nvSpPr>
          <p:cNvPr id="41988" name="Rectangle 4"/>
          <p:cNvSpPr>
            <a:spLocks noRot="1" noChangeArrowheads="1"/>
          </p:cNvSpPr>
          <p:nvPr/>
        </p:nvSpPr>
        <p:spPr bwMode="auto">
          <a:xfrm>
            <a:off x="2357438" y="228600"/>
            <a:ext cx="6481762" cy="533400"/>
          </a:xfrm>
          <a:prstGeom prst="rect">
            <a:avLst/>
          </a:prstGeom>
          <a:noFill/>
          <a:ln w="9525">
            <a:noFill/>
            <a:miter lim="800000"/>
            <a:headEnd/>
            <a:tailEnd/>
          </a:ln>
          <a:effectLst/>
        </p:spPr>
        <p:txBody>
          <a:bodyPr anchor="ctr"/>
          <a:lstStyle/>
          <a:p>
            <a:pPr algn="r">
              <a:defRPr/>
            </a:pPr>
            <a:r>
              <a:rPr lang="ar-SA" sz="2800" dirty="0">
                <a:solidFill>
                  <a:schemeClr val="bg1"/>
                </a:solidFill>
                <a:effectLst>
                  <a:outerShdw blurRad="38100" dist="38100" dir="2700000" algn="tl">
                    <a:srgbClr val="C0C0C0"/>
                  </a:outerShdw>
                </a:effectLst>
              </a:rPr>
              <a:t>الدرس الاول: مفهوم الحاسوب وانواعه</a:t>
            </a:r>
            <a:endParaRPr lang="en-US" sz="2800" dirty="0">
              <a:solidFill>
                <a:schemeClr val="bg1"/>
              </a:solidFill>
              <a:effectLst>
                <a:outerShdw blurRad="38100" dist="38100" dir="2700000" algn="tl">
                  <a:srgbClr val="C0C0C0"/>
                </a:outerShdw>
              </a:effectLst>
            </a:endParaRPr>
          </a:p>
        </p:txBody>
      </p:sp>
      <p:pic>
        <p:nvPicPr>
          <p:cNvPr id="10244" name="Picture 6"/>
          <p:cNvPicPr>
            <a:picLocks noChangeAspect="1" noChangeArrowheads="1"/>
          </p:cNvPicPr>
          <p:nvPr/>
        </p:nvPicPr>
        <p:blipFill>
          <a:blip r:embed="rId2" cstate="print"/>
          <a:srcRect/>
          <a:stretch>
            <a:fillRect/>
          </a:stretch>
        </p:blipFill>
        <p:spPr bwMode="auto">
          <a:xfrm>
            <a:off x="571500" y="1357313"/>
            <a:ext cx="2704356" cy="1639639"/>
          </a:xfrm>
          <a:prstGeom prst="rect">
            <a:avLst/>
          </a:prstGeom>
          <a:noFill/>
          <a:ln w="9525">
            <a:noFill/>
            <a:miter lim="800000"/>
            <a:headEnd/>
            <a:tailEnd/>
          </a:ln>
        </p:spPr>
      </p:pic>
      <p:sp>
        <p:nvSpPr>
          <p:cNvPr id="10245" name="TextBox 4"/>
          <p:cNvSpPr txBox="1">
            <a:spLocks noChangeArrowheads="1"/>
          </p:cNvSpPr>
          <p:nvPr/>
        </p:nvSpPr>
        <p:spPr bwMode="auto">
          <a:xfrm>
            <a:off x="6094413" y="2143125"/>
            <a:ext cx="2085975" cy="800100"/>
          </a:xfrm>
          <a:prstGeom prst="rect">
            <a:avLst/>
          </a:prstGeom>
          <a:noFill/>
          <a:ln w="9525">
            <a:noFill/>
            <a:miter lim="800000"/>
            <a:headEnd/>
            <a:tailEnd/>
          </a:ln>
        </p:spPr>
        <p:txBody>
          <a:bodyPr wrap="none">
            <a:spAutoFit/>
          </a:bodyPr>
          <a:lstStyle/>
          <a:p>
            <a:r>
              <a:rPr lang="ar-SA" sz="2800" b="1" dirty="0">
                <a:solidFill>
                  <a:srgbClr val="0070C0"/>
                </a:solidFill>
              </a:rPr>
              <a:t>تعريف الحاسوب</a:t>
            </a:r>
            <a:endParaRPr lang="en-US" sz="2800" b="1" dirty="0">
              <a:solidFill>
                <a:srgbClr val="0070C0"/>
              </a:solidFill>
            </a:endParaRP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9699">
                                            <p:txEl>
                                              <p:pRg st="3" end="3"/>
                                            </p:txEl>
                                          </p:spTgt>
                                        </p:tgtEl>
                                        <p:attrNameLst>
                                          <p:attrName>style.visibility</p:attrName>
                                        </p:attrNameLst>
                                      </p:cBhvr>
                                      <p:to>
                                        <p:strVal val="visible"/>
                                      </p:to>
                                    </p:set>
                                    <p:anim calcmode="discrete" valueType="clr">
                                      <p:cBhvr override="childStyle">
                                        <p:cTn id="7" dur="80"/>
                                        <p:tgtEl>
                                          <p:spTgt spid="296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9">
                                            <p:txEl>
                                              <p:pRg st="3" end="3"/>
                                            </p:txEl>
                                          </p:spTgt>
                                        </p:tgtEl>
                                        <p:attrNameLst>
                                          <p:attrName>fillcolor</p:attrName>
                                        </p:attrNameLst>
                                      </p:cBhvr>
                                      <p:tavLst>
                                        <p:tav tm="0">
                                          <p:val>
                                            <p:clrVal>
                                              <a:schemeClr val="accent2"/>
                                            </p:clrVal>
                                          </p:val>
                                        </p:tav>
                                        <p:tav tm="50000">
                                          <p:val>
                                            <p:clrVal>
                                              <a:schemeClr val="hlink"/>
                                            </p:clrVal>
                                          </p:val>
                                        </p:tav>
                                      </p:tavLst>
                                    </p:anim>
                                    <p:set>
                                      <p:cBhvr>
                                        <p:cTn id="9" dur="80"/>
                                        <p:tgtEl>
                                          <p:spTgt spid="2969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6"/>
          <p:cNvSpPr txBox="1">
            <a:spLocks noChangeArrowheads="1"/>
          </p:cNvSpPr>
          <p:nvPr/>
        </p:nvSpPr>
        <p:spPr bwMode="auto">
          <a:xfrm>
            <a:off x="3214688" y="2643188"/>
            <a:ext cx="5472112" cy="3662362"/>
          </a:xfrm>
          <a:prstGeom prst="rect">
            <a:avLst/>
          </a:prstGeom>
          <a:noFill/>
          <a:ln w="9525">
            <a:noFill/>
            <a:miter lim="800000"/>
            <a:headEnd/>
            <a:tailEnd/>
          </a:ln>
        </p:spPr>
        <p:txBody>
          <a:bodyPr lIns="0" tIns="0" rIns="0" bIns="0">
            <a:spAutoFit/>
          </a:bodyPr>
          <a:lstStyle/>
          <a:p>
            <a:pPr algn="r" rtl="1">
              <a:lnSpc>
                <a:spcPct val="150000"/>
              </a:lnSpc>
              <a:defRPr/>
            </a:pPr>
            <a:r>
              <a:rPr lang="ar-SA" sz="2400" dirty="0"/>
              <a:t>ينتهي معبر نقل البيانات بثقوب مستطيلة تسمي </a:t>
            </a:r>
            <a:r>
              <a:rPr lang="en-US" sz="2400" dirty="0"/>
              <a:t>Slots</a:t>
            </a:r>
            <a:r>
              <a:rPr lang="ar-SA" sz="2400" dirty="0"/>
              <a:t> يمكن إدخال وتثبيت بطاقات</a:t>
            </a:r>
            <a:r>
              <a:rPr lang="en-US" sz="2400" dirty="0"/>
              <a:t> </a:t>
            </a:r>
            <a:r>
              <a:rPr lang="ar-SA" sz="2400" dirty="0"/>
              <a:t>عليها</a:t>
            </a:r>
            <a:endParaRPr lang="en-US" sz="2400" dirty="0"/>
          </a:p>
          <a:p>
            <a:pPr algn="r" rtl="1">
              <a:lnSpc>
                <a:spcPct val="150000"/>
              </a:lnSpc>
              <a:defRPr/>
            </a:pPr>
            <a:r>
              <a:rPr lang="ar-SA" sz="2400" dirty="0"/>
              <a:t> ويستفاد منها في زيادة</a:t>
            </a:r>
            <a:r>
              <a:rPr lang="en-US" sz="2400" dirty="0"/>
              <a:t> </a:t>
            </a:r>
            <a:r>
              <a:rPr lang="ar-SA" sz="2400" dirty="0"/>
              <a:t>إمكانية</a:t>
            </a:r>
            <a:r>
              <a:rPr lang="en-US" sz="2400" dirty="0"/>
              <a:t> </a:t>
            </a:r>
          </a:p>
          <a:p>
            <a:pPr algn="r" rtl="1">
              <a:lnSpc>
                <a:spcPct val="150000"/>
              </a:lnSpc>
              <a:defRPr/>
            </a:pPr>
            <a:r>
              <a:rPr lang="ar-SA" sz="2400" dirty="0"/>
              <a:t>جهاز الحاسب وأيضا</a:t>
            </a:r>
            <a:r>
              <a:rPr lang="en-US" sz="2400" dirty="0"/>
              <a:t> </a:t>
            </a:r>
            <a:r>
              <a:rPr lang="ar-SA" sz="2400" dirty="0"/>
              <a:t>ربط </a:t>
            </a:r>
            <a:endParaRPr lang="en-US" sz="2400" dirty="0"/>
          </a:p>
          <a:p>
            <a:pPr algn="r" rtl="1">
              <a:lnSpc>
                <a:spcPct val="150000"/>
              </a:lnSpc>
              <a:defRPr/>
            </a:pPr>
            <a:r>
              <a:rPr lang="ar-SA" sz="2400" dirty="0"/>
              <a:t>الجهاز بالملحقات</a:t>
            </a:r>
            <a:r>
              <a:rPr lang="en-US" sz="2400" dirty="0"/>
              <a:t> </a:t>
            </a:r>
            <a:r>
              <a:rPr lang="ar-SA" sz="2400" dirty="0"/>
              <a:t> الخارجية</a:t>
            </a:r>
            <a:r>
              <a:rPr lang="en-US" sz="2400" dirty="0"/>
              <a:t> </a:t>
            </a:r>
            <a:endParaRPr lang="ar-SA" sz="2400" dirty="0"/>
          </a:p>
          <a:p>
            <a:pPr algn="r" rtl="1">
              <a:lnSpc>
                <a:spcPct val="150000"/>
              </a:lnSpc>
              <a:defRPr/>
            </a:pPr>
            <a:r>
              <a:rPr lang="ar-SA" sz="2400" dirty="0"/>
              <a:t> مثل جهاز المودم  </a:t>
            </a:r>
            <a:r>
              <a:rPr lang="ar-SA" sz="2400" dirty="0">
                <a:solidFill>
                  <a:srgbClr val="0000FF"/>
                </a:solidFill>
              </a:rPr>
              <a:t>.</a:t>
            </a:r>
            <a:endParaRPr lang="en-US" sz="2400" dirty="0">
              <a:solidFill>
                <a:srgbClr val="0000FF"/>
              </a:solidFill>
            </a:endParaRPr>
          </a:p>
          <a:p>
            <a:pPr marL="225425" indent="-225425" algn="r" rtl="1">
              <a:buClr>
                <a:srgbClr val="7B1717"/>
              </a:buClr>
              <a:defRPr/>
            </a:pPr>
            <a:r>
              <a:rPr lang="ar-SA" sz="2200" dirty="0"/>
              <a:t>.</a:t>
            </a:r>
            <a:endParaRPr lang="en-US" sz="2200" dirty="0"/>
          </a:p>
        </p:txBody>
      </p:sp>
      <p:pic>
        <p:nvPicPr>
          <p:cNvPr id="54275" name="Picture 2"/>
          <p:cNvPicPr>
            <a:picLocks noChangeAspect="1" noChangeArrowheads="1"/>
          </p:cNvPicPr>
          <p:nvPr/>
        </p:nvPicPr>
        <p:blipFill>
          <a:blip r:embed="rId2" cstate="print"/>
          <a:srcRect/>
          <a:stretch>
            <a:fillRect/>
          </a:stretch>
        </p:blipFill>
        <p:spPr bwMode="auto">
          <a:xfrm>
            <a:off x="214313" y="1785938"/>
            <a:ext cx="2928937" cy="3187700"/>
          </a:xfrm>
          <a:prstGeom prst="rect">
            <a:avLst/>
          </a:prstGeom>
          <a:noFill/>
          <a:ln w="9525">
            <a:noFill/>
            <a:miter lim="800000"/>
            <a:headEnd/>
            <a:tailEnd/>
          </a:ln>
        </p:spPr>
      </p:pic>
      <p:sp>
        <p:nvSpPr>
          <p:cNvPr id="7" name="Rectangle 4"/>
          <p:cNvSpPr txBox="1">
            <a:spLocks noRot="1" noChangeArrowheads="1"/>
          </p:cNvSpPr>
          <p:nvPr/>
        </p:nvSpPr>
        <p:spPr bwMode="auto">
          <a:xfrm>
            <a:off x="2428875" y="1500188"/>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Expansion Slots</a:t>
            </a:r>
            <a:r>
              <a:rPr lang="ar-SA" sz="2400" b="1" kern="0" dirty="0">
                <a:effectLst>
                  <a:outerShdw blurRad="38100" dist="38100" dir="2700000" algn="tl">
                    <a:srgbClr val="C0C0C0"/>
                  </a:outerShdw>
                </a:effectLst>
                <a:latin typeface="+mj-lt"/>
                <a:ea typeface="+mj-ea"/>
              </a:rPr>
              <a:t>مواضع اغراض التوسع </a:t>
            </a:r>
            <a:endParaRPr lang="en-US" sz="2400" b="1" kern="0" dirty="0">
              <a:effectLst>
                <a:outerShdw blurRad="38100" dist="38100" dir="2700000" algn="tl">
                  <a:srgbClr val="C0C0C0"/>
                </a:outerShdw>
              </a:effectLst>
              <a:latin typeface="+mj-lt"/>
              <a:ea typeface="+mj-ea"/>
            </a:endParaRPr>
          </a:p>
        </p:txBody>
      </p:sp>
      <p:sp>
        <p:nvSpPr>
          <p:cNvPr id="8" name="Rectangle 7"/>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6"/>
          <p:cNvSpPr txBox="1">
            <a:spLocks noChangeArrowheads="1"/>
          </p:cNvSpPr>
          <p:nvPr/>
        </p:nvSpPr>
        <p:spPr bwMode="auto">
          <a:xfrm>
            <a:off x="3429000" y="2786063"/>
            <a:ext cx="5472113" cy="2738437"/>
          </a:xfrm>
          <a:prstGeom prst="rect">
            <a:avLst/>
          </a:prstGeom>
          <a:noFill/>
          <a:ln w="9525">
            <a:noFill/>
            <a:miter lim="800000"/>
            <a:headEnd/>
            <a:tailEnd/>
          </a:ln>
        </p:spPr>
        <p:txBody>
          <a:bodyPr lIns="0" tIns="0" rIns="0" bIns="0">
            <a:spAutoFit/>
          </a:bodyPr>
          <a:lstStyle/>
          <a:p>
            <a:pPr algn="r" rtl="1">
              <a:defRPr/>
            </a:pPr>
            <a:r>
              <a:rPr lang="ar-SA" sz="2400" dirty="0"/>
              <a:t>البوابة أو المنفذ هو مكان توصيل يوجد في الجهة الخلفية لجهاز الحاسب حيث يمكن من خلاله توصيل جهاز خارجي مع الحاسب الذي تستخدمه , كالطابعة أو المودم أو غيرهما . مما يسمح بتدفق الاوامر والبيانات بين الكمبيوتر وهذا الجهاز المتصل به </a:t>
            </a:r>
            <a:r>
              <a:rPr lang="ar-SA" sz="2400" b="1" dirty="0">
                <a:solidFill>
                  <a:srgbClr val="0000FF"/>
                </a:solidFill>
              </a:rPr>
              <a:t>.</a:t>
            </a:r>
            <a:endParaRPr lang="en-US" sz="2400" b="1" dirty="0">
              <a:solidFill>
                <a:srgbClr val="0000FF"/>
              </a:solidFill>
            </a:endParaRPr>
          </a:p>
          <a:p>
            <a:pPr algn="r" rtl="1">
              <a:lnSpc>
                <a:spcPct val="150000"/>
              </a:lnSpc>
              <a:defRPr/>
            </a:pPr>
            <a:endParaRPr lang="en-US" sz="2400" b="1" dirty="0">
              <a:solidFill>
                <a:srgbClr val="0000FF"/>
              </a:solidFill>
            </a:endParaRPr>
          </a:p>
          <a:p>
            <a:pPr marL="225425" indent="-225425" algn="r" rtl="1">
              <a:buClr>
                <a:srgbClr val="7B1717"/>
              </a:buClr>
              <a:defRPr/>
            </a:pPr>
            <a:r>
              <a:rPr lang="ar-SA" sz="2200" dirty="0"/>
              <a:t>.</a:t>
            </a:r>
            <a:endParaRPr lang="en-US" sz="2200" dirty="0"/>
          </a:p>
        </p:txBody>
      </p:sp>
      <p:pic>
        <p:nvPicPr>
          <p:cNvPr id="55299" name="Picture 2"/>
          <p:cNvPicPr>
            <a:picLocks noChangeAspect="1" noChangeArrowheads="1"/>
          </p:cNvPicPr>
          <p:nvPr/>
        </p:nvPicPr>
        <p:blipFill>
          <a:blip r:embed="rId2" cstate="print"/>
          <a:srcRect/>
          <a:stretch>
            <a:fillRect/>
          </a:stretch>
        </p:blipFill>
        <p:spPr bwMode="auto">
          <a:xfrm>
            <a:off x="214313" y="1776413"/>
            <a:ext cx="3105150" cy="3867150"/>
          </a:xfrm>
          <a:prstGeom prst="rect">
            <a:avLst/>
          </a:prstGeom>
          <a:noFill/>
          <a:ln w="9525">
            <a:noFill/>
            <a:miter lim="800000"/>
            <a:headEnd/>
            <a:tailEnd/>
          </a:ln>
        </p:spPr>
      </p:pic>
      <p:sp>
        <p:nvSpPr>
          <p:cNvPr id="7" name="Rectangle 4"/>
          <p:cNvSpPr txBox="1">
            <a:spLocks noRot="1" noChangeArrowheads="1"/>
          </p:cNvSpPr>
          <p:nvPr/>
        </p:nvSpPr>
        <p:spPr bwMode="auto">
          <a:xfrm>
            <a:off x="2357438" y="1785938"/>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Ports </a:t>
            </a:r>
            <a:r>
              <a:rPr lang="ar-SA" sz="2400" b="1" kern="0" dirty="0">
                <a:effectLst>
                  <a:outerShdw blurRad="38100" dist="38100" dir="2700000" algn="tl">
                    <a:srgbClr val="C0C0C0"/>
                  </a:outerShdw>
                </a:effectLst>
                <a:latin typeface="+mj-lt"/>
                <a:ea typeface="+mj-ea"/>
              </a:rPr>
              <a:t>المنافذ </a:t>
            </a:r>
            <a:endParaRPr lang="en-US" sz="2400" b="1" kern="0" dirty="0">
              <a:effectLst>
                <a:outerShdw blurRad="38100" dist="38100" dir="2700000" algn="tl">
                  <a:srgbClr val="C0C0C0"/>
                </a:outerShdw>
              </a:effectLst>
              <a:latin typeface="+mj-lt"/>
              <a:ea typeface="+mj-ea"/>
            </a:endParaRPr>
          </a:p>
        </p:txBody>
      </p:sp>
      <p:sp>
        <p:nvSpPr>
          <p:cNvPr id="8" name="Rectangle 7"/>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4"/>
          <p:cNvSpPr txBox="1">
            <a:spLocks noChangeArrowheads="1"/>
          </p:cNvSpPr>
          <p:nvPr/>
        </p:nvSpPr>
        <p:spPr bwMode="auto">
          <a:xfrm>
            <a:off x="762000" y="3000375"/>
            <a:ext cx="8382000" cy="2266950"/>
          </a:xfrm>
          <a:prstGeom prst="rect">
            <a:avLst/>
          </a:prstGeom>
          <a:noFill/>
          <a:ln w="9525">
            <a:noFill/>
            <a:miter lim="800000"/>
            <a:headEnd/>
            <a:tailEnd/>
          </a:ln>
        </p:spPr>
        <p:txBody>
          <a:bodyPr>
            <a:spAutoFit/>
          </a:bodyPr>
          <a:lstStyle/>
          <a:p>
            <a:pPr algn="r">
              <a:lnSpc>
                <a:spcPct val="120000"/>
              </a:lnSpc>
            </a:pPr>
            <a:r>
              <a:rPr lang="en-US" sz="2400"/>
              <a:t>   </a:t>
            </a:r>
            <a:r>
              <a:rPr lang="ar-SA" sz="2400"/>
              <a:t>يحتوي هذا النوع من المنافذ إما على 9 أو </a:t>
            </a:r>
            <a:endParaRPr lang="en-US" sz="2400"/>
          </a:p>
          <a:p>
            <a:pPr algn="r">
              <a:lnSpc>
                <a:spcPct val="120000"/>
              </a:lnSpc>
            </a:pPr>
            <a:r>
              <a:rPr lang="ar-SA" sz="2400"/>
              <a:t>25 ثقبا صغيرا , ويعرف بالمنفذ الذكر .</a:t>
            </a:r>
          </a:p>
          <a:p>
            <a:pPr algn="r">
              <a:lnSpc>
                <a:spcPct val="120000"/>
              </a:lnSpc>
            </a:pPr>
            <a:r>
              <a:rPr lang="ar-SA" sz="2400"/>
              <a:t>ويستخدم هذا النوع من المنافذ لتوصيل الماوس أو المودم . ويضع جهاز الحاسب علامة على كل منفذ من المنافذ المتسلسلة الموجودة فيه ويسميها </a:t>
            </a:r>
            <a:r>
              <a:rPr lang="en-US" sz="2400"/>
              <a:t>Com1 </a:t>
            </a:r>
            <a:r>
              <a:rPr lang="ar-SA" sz="2400"/>
              <a:t> , </a:t>
            </a:r>
            <a:r>
              <a:rPr lang="en-US" sz="2400"/>
              <a:t>Com2 </a:t>
            </a:r>
            <a:r>
              <a:rPr lang="ar-SA" sz="2400"/>
              <a:t> وهكذا .</a:t>
            </a:r>
            <a:endParaRPr lang="en-US" sz="2400"/>
          </a:p>
        </p:txBody>
      </p:sp>
      <p:pic>
        <p:nvPicPr>
          <p:cNvPr id="56323" name="Picture 6" descr="Serial Sockets"/>
          <p:cNvPicPr>
            <a:picLocks noChangeAspect="1" noChangeArrowheads="1"/>
          </p:cNvPicPr>
          <p:nvPr/>
        </p:nvPicPr>
        <p:blipFill>
          <a:blip r:embed="rId3" cstate="print"/>
          <a:srcRect/>
          <a:stretch>
            <a:fillRect/>
          </a:stretch>
        </p:blipFill>
        <p:spPr bwMode="auto">
          <a:xfrm>
            <a:off x="642938" y="1643063"/>
            <a:ext cx="2743200" cy="1611312"/>
          </a:xfrm>
          <a:prstGeom prst="rect">
            <a:avLst/>
          </a:prstGeom>
          <a:noFill/>
          <a:ln w="9525">
            <a:noFill/>
            <a:miter lim="800000"/>
            <a:headEnd/>
            <a:tailEnd/>
          </a:ln>
        </p:spPr>
      </p:pic>
      <p:sp>
        <p:nvSpPr>
          <p:cNvPr id="24" name="Rectangle 4"/>
          <p:cNvSpPr txBox="1">
            <a:spLocks noRot="1" noChangeArrowheads="1"/>
          </p:cNvSpPr>
          <p:nvPr/>
        </p:nvSpPr>
        <p:spPr bwMode="auto">
          <a:xfrm>
            <a:off x="2428875" y="1571625"/>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Serial Ports </a:t>
            </a:r>
            <a:r>
              <a:rPr lang="ar-SA" sz="2400" b="1" kern="0" dirty="0">
                <a:effectLst>
                  <a:outerShdw blurRad="38100" dist="38100" dir="2700000" algn="tl">
                    <a:srgbClr val="C0C0C0"/>
                  </a:outerShdw>
                </a:effectLst>
                <a:latin typeface="+mj-lt"/>
                <a:ea typeface="+mj-ea"/>
              </a:rPr>
              <a:t>المنفذ المتسلسل  </a:t>
            </a:r>
            <a:endParaRPr lang="en-US" sz="2400" b="1" kern="0" dirty="0">
              <a:effectLst>
                <a:outerShdw blurRad="38100" dist="38100" dir="2700000" algn="tl">
                  <a:srgbClr val="C0C0C0"/>
                </a:outerShdw>
              </a:effectLst>
              <a:latin typeface="+mj-lt"/>
              <a:ea typeface="+mj-ea"/>
            </a:endParaRPr>
          </a:p>
        </p:txBody>
      </p:sp>
      <p:sp>
        <p:nvSpPr>
          <p:cNvPr id="25" name="Rectangle 24"/>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wd">
                                    <p:tmPct val="100000"/>
                                  </p:iterate>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right)">
                                      <p:cBhvr>
                                        <p:cTn id="7" dur="300"/>
                                        <p:tgtEl>
                                          <p:spTgt spid="2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8" fill="hold">
                            <p:stCondLst>
                              <p:cond delay="3000"/>
                            </p:stCondLst>
                            <p:childTnLst>
                              <p:par>
                                <p:cTn id="9" presetID="22" presetClass="entr" presetSubtype="2" fill="hold" grpId="0" nodeType="afterEffect">
                                  <p:stCondLst>
                                    <p:cond delay="0"/>
                                  </p:stCondLst>
                                  <p:iterate type="wd">
                                    <p:tmPct val="100000"/>
                                  </p:iterate>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wipe(right)">
                                      <p:cBhvr>
                                        <p:cTn id="11" dur="300"/>
                                        <p:tgtEl>
                                          <p:spTgt spid="20">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par>
                          <p:cTn id="12" fill="hold">
                            <p:stCondLst>
                              <p:cond delay="5400"/>
                            </p:stCondLst>
                            <p:childTnLst>
                              <p:par>
                                <p:cTn id="13" presetID="22" presetClass="entr" presetSubtype="2" fill="hold" grpId="0" nodeType="afterEffect">
                                  <p:stCondLst>
                                    <p:cond delay="0"/>
                                  </p:stCondLst>
                                  <p:iterate type="wd">
                                    <p:tmPct val="100000"/>
                                  </p:iterate>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wipe(right)">
                                      <p:cBhvr>
                                        <p:cTn id="15" dur="300"/>
                                        <p:tgtEl>
                                          <p:spTgt spid="20">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3143250" y="2092325"/>
            <a:ext cx="6000750" cy="3638550"/>
          </a:xfrm>
          <a:prstGeom prst="rect">
            <a:avLst/>
          </a:prstGeom>
          <a:noFill/>
          <a:ln w="9525">
            <a:noFill/>
            <a:miter lim="800000"/>
            <a:headEnd/>
            <a:tailEnd/>
          </a:ln>
        </p:spPr>
        <p:txBody>
          <a:bodyPr>
            <a:spAutoFit/>
          </a:bodyPr>
          <a:lstStyle/>
          <a:p>
            <a:pPr algn="r">
              <a:lnSpc>
                <a:spcPct val="120000"/>
              </a:lnSpc>
            </a:pPr>
            <a:r>
              <a:rPr lang="ar-SA" sz="2000" dirty="0"/>
              <a:t>    </a:t>
            </a:r>
            <a:r>
              <a:rPr lang="ar-SA" sz="2400" dirty="0"/>
              <a:t>يحتوي هذا النوع من المنافذ على 25 ثقبا </a:t>
            </a:r>
            <a:r>
              <a:rPr lang="ar-SA" sz="2400" dirty="0" err="1"/>
              <a:t>صغيرا </a:t>
            </a:r>
            <a:r>
              <a:rPr lang="ar-SA" sz="2400" dirty="0"/>
              <a:t>, ويعرف بأنه طرف توصيل </a:t>
            </a:r>
            <a:r>
              <a:rPr lang="ar-SA" sz="2400" dirty="0" err="1"/>
              <a:t>انثى .</a:t>
            </a:r>
            <a:r>
              <a:rPr lang="ar-SA" sz="2400" dirty="0"/>
              <a:t> ويمكن</a:t>
            </a:r>
          </a:p>
          <a:p>
            <a:pPr algn="r">
              <a:lnSpc>
                <a:spcPct val="120000"/>
              </a:lnSpc>
            </a:pPr>
            <a:r>
              <a:rPr lang="ar-SA" sz="2400" dirty="0"/>
              <a:t> ان يستخدم هذا النوع من المنافذ</a:t>
            </a:r>
          </a:p>
          <a:p>
            <a:pPr algn="r">
              <a:lnSpc>
                <a:spcPct val="120000"/>
              </a:lnSpc>
            </a:pPr>
            <a:r>
              <a:rPr lang="ar-SA" sz="2400" dirty="0"/>
              <a:t> لتوصيل الطابعة أو محرك</a:t>
            </a:r>
          </a:p>
          <a:p>
            <a:pPr algn="r">
              <a:lnSpc>
                <a:spcPct val="120000"/>
              </a:lnSpc>
            </a:pPr>
            <a:r>
              <a:rPr lang="ar-SA" sz="2400" dirty="0"/>
              <a:t> الاشرطة </a:t>
            </a:r>
            <a:r>
              <a:rPr lang="ar-SA" sz="2400" dirty="0" err="1"/>
              <a:t>الممغنطة .</a:t>
            </a:r>
            <a:r>
              <a:rPr lang="ar-SA" sz="2400" dirty="0"/>
              <a:t> ويضع جهاز</a:t>
            </a:r>
          </a:p>
          <a:p>
            <a:pPr algn="r">
              <a:lnSpc>
                <a:spcPct val="120000"/>
              </a:lnSpc>
            </a:pPr>
            <a:r>
              <a:rPr lang="ar-SA" sz="2400" dirty="0"/>
              <a:t> الحاسب علامة على كل منفذ</a:t>
            </a:r>
            <a:r>
              <a:rPr lang="en-US" sz="2400" dirty="0"/>
              <a:t> </a:t>
            </a:r>
            <a:r>
              <a:rPr lang="ar-SA" sz="2400" dirty="0"/>
              <a:t> متواز ويسمي أول منفذ</a:t>
            </a:r>
            <a:r>
              <a:rPr lang="en-US" sz="2400" dirty="0"/>
              <a:t> </a:t>
            </a:r>
            <a:r>
              <a:rPr lang="ar-SA" sz="2400" dirty="0"/>
              <a:t>متواز </a:t>
            </a:r>
          </a:p>
          <a:p>
            <a:pPr algn="r">
              <a:lnSpc>
                <a:spcPct val="120000"/>
              </a:lnSpc>
            </a:pPr>
            <a:r>
              <a:rPr lang="ar-SA" sz="2400" dirty="0"/>
              <a:t>باسم </a:t>
            </a:r>
            <a:r>
              <a:rPr lang="en-US" sz="2400" dirty="0"/>
              <a:t>LPT1 </a:t>
            </a:r>
            <a:r>
              <a:rPr lang="ar-SA" sz="2400" dirty="0"/>
              <a:t> , بينما يسمي المنفذ المتوازي الثاني باسم </a:t>
            </a:r>
            <a:endParaRPr lang="en-US" sz="2400" dirty="0"/>
          </a:p>
          <a:p>
            <a:pPr algn="r">
              <a:lnSpc>
                <a:spcPct val="120000"/>
              </a:lnSpc>
            </a:pPr>
            <a:r>
              <a:rPr lang="en-US" sz="2400" dirty="0"/>
              <a:t>LPT2 </a:t>
            </a:r>
            <a:r>
              <a:rPr lang="ar-SA" sz="2400" dirty="0"/>
              <a:t> </a:t>
            </a:r>
            <a:r>
              <a:rPr lang="ar-SA" sz="2400" dirty="0" err="1"/>
              <a:t>وهكذا </a:t>
            </a:r>
            <a:r>
              <a:rPr lang="ar-SA" sz="2000" dirty="0" err="1"/>
              <a:t>.</a:t>
            </a:r>
            <a:endParaRPr lang="en-US" sz="2000" dirty="0"/>
          </a:p>
        </p:txBody>
      </p:sp>
      <p:pic>
        <p:nvPicPr>
          <p:cNvPr id="57347" name="Picture 9" descr="Parallell Sockets"/>
          <p:cNvPicPr>
            <a:picLocks noChangeAspect="1" noChangeArrowheads="1"/>
          </p:cNvPicPr>
          <p:nvPr/>
        </p:nvPicPr>
        <p:blipFill>
          <a:blip r:embed="rId2" cstate="print"/>
          <a:srcRect/>
          <a:stretch>
            <a:fillRect/>
          </a:stretch>
        </p:blipFill>
        <p:spPr bwMode="auto">
          <a:xfrm>
            <a:off x="214313" y="1928813"/>
            <a:ext cx="2828925" cy="1414462"/>
          </a:xfrm>
          <a:prstGeom prst="rect">
            <a:avLst/>
          </a:prstGeom>
          <a:noFill/>
          <a:ln w="9525">
            <a:noFill/>
            <a:miter lim="800000"/>
            <a:headEnd/>
            <a:tailEnd/>
          </a:ln>
        </p:spPr>
      </p:pic>
      <p:sp>
        <p:nvSpPr>
          <p:cNvPr id="11" name="Rectangle 4"/>
          <p:cNvSpPr txBox="1">
            <a:spLocks noRot="1" noChangeArrowheads="1"/>
          </p:cNvSpPr>
          <p:nvPr/>
        </p:nvSpPr>
        <p:spPr bwMode="auto">
          <a:xfrm>
            <a:off x="2500313" y="1571625"/>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Parallel Ports </a:t>
            </a:r>
            <a:r>
              <a:rPr lang="ar-SA" sz="2400" b="1" kern="0" dirty="0">
                <a:effectLst>
                  <a:outerShdw blurRad="38100" dist="38100" dir="2700000" algn="tl">
                    <a:srgbClr val="C0C0C0"/>
                  </a:outerShdw>
                </a:effectLst>
                <a:latin typeface="+mj-lt"/>
                <a:ea typeface="+mj-ea"/>
              </a:rPr>
              <a:t>المنفذ المتوازي </a:t>
            </a:r>
            <a:endParaRPr lang="en-US" sz="2400" b="1" kern="0" dirty="0">
              <a:effectLst>
                <a:outerShdw blurRad="38100" dist="38100" dir="2700000" algn="tl">
                  <a:srgbClr val="C0C0C0"/>
                </a:outerShdw>
              </a:effectLst>
              <a:latin typeface="+mj-lt"/>
              <a:ea typeface="+mj-ea"/>
            </a:endParaRPr>
          </a:p>
        </p:txBody>
      </p:sp>
      <p:sp>
        <p:nvSpPr>
          <p:cNvPr id="12" name="Rectangle 11"/>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Effect transition="in" filter="wipe(right)">
                                      <p:cBhvr>
                                        <p:cTn id="7"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86000" y="3143250"/>
            <a:ext cx="6858000" cy="2849563"/>
          </a:xfrm>
          <a:prstGeom prst="rect">
            <a:avLst/>
          </a:prstGeom>
          <a:noFill/>
          <a:ln w="9525">
            <a:noFill/>
            <a:miter lim="800000"/>
            <a:headEnd/>
            <a:tailEnd/>
          </a:ln>
        </p:spPr>
        <p:txBody>
          <a:bodyPr>
            <a:spAutoFit/>
          </a:bodyPr>
          <a:lstStyle/>
          <a:p>
            <a:pPr algn="r" rtl="1">
              <a:lnSpc>
                <a:spcPct val="140000"/>
              </a:lnSpc>
            </a:pPr>
            <a:r>
              <a:rPr lang="en-US" sz="3200" b="1" dirty="0">
                <a:solidFill>
                  <a:srgbClr val="0000FF"/>
                </a:solidFill>
              </a:rPr>
              <a:t>    </a:t>
            </a:r>
            <a:r>
              <a:rPr lang="ar-SA" sz="2400" dirty="0"/>
              <a:t>المنفذ المتسلسل العام </a:t>
            </a:r>
            <a:r>
              <a:rPr lang="en-US" sz="2400" dirty="0"/>
              <a:t> </a:t>
            </a:r>
            <a:r>
              <a:rPr lang="ar-SA" sz="2400" dirty="0"/>
              <a:t> </a:t>
            </a:r>
            <a:r>
              <a:rPr lang="en-US" sz="2400" dirty="0"/>
              <a:t>Universal Serial Bus</a:t>
            </a:r>
            <a:r>
              <a:rPr lang="ar-SA" sz="2400" dirty="0"/>
              <a:t> وهو نوع جديد من المنافذ التي يمكنه وصل عدة أجهزة قد تصل الى 127 جهاز بالحاسب في وقت واحد باستخدام منفذ واحد </a:t>
            </a:r>
            <a:r>
              <a:rPr lang="ar-SA" sz="2400" dirty="0" err="1"/>
              <a:t>فقط .</a:t>
            </a:r>
            <a:r>
              <a:rPr lang="ar-SA" sz="2400" dirty="0"/>
              <a:t> فعلى سبيل المثال</a:t>
            </a:r>
            <a:r>
              <a:rPr lang="en-US" sz="2400" dirty="0"/>
              <a:t> </a:t>
            </a:r>
            <a:r>
              <a:rPr lang="ar-SA" sz="2400" dirty="0"/>
              <a:t>يمكن توصيل الطابعة والمودم وعصا الألعاب والماسح الضوئي بجهاز الكمبيوتر باستخدام منفذ متسلسل عام </a:t>
            </a:r>
            <a:r>
              <a:rPr lang="ar-SA" sz="2400" dirty="0" err="1"/>
              <a:t>واحد .</a:t>
            </a:r>
            <a:r>
              <a:rPr lang="en-US" sz="2400" dirty="0"/>
              <a:t> </a:t>
            </a:r>
            <a:r>
              <a:rPr lang="ar-SA" sz="2400" dirty="0"/>
              <a:t>  </a:t>
            </a:r>
            <a:endParaRPr lang="en-US" sz="2400" dirty="0"/>
          </a:p>
        </p:txBody>
      </p:sp>
      <p:pic>
        <p:nvPicPr>
          <p:cNvPr id="58371" name="Picture 2"/>
          <p:cNvPicPr>
            <a:picLocks noChangeAspect="1" noChangeArrowheads="1"/>
          </p:cNvPicPr>
          <p:nvPr/>
        </p:nvPicPr>
        <p:blipFill>
          <a:blip r:embed="rId3" cstate="print"/>
          <a:srcRect/>
          <a:stretch>
            <a:fillRect/>
          </a:stretch>
        </p:blipFill>
        <p:spPr bwMode="auto">
          <a:xfrm>
            <a:off x="500063" y="2286000"/>
            <a:ext cx="2505075" cy="800100"/>
          </a:xfrm>
          <a:prstGeom prst="rect">
            <a:avLst/>
          </a:prstGeom>
          <a:noFill/>
          <a:ln w="9525">
            <a:noFill/>
            <a:miter lim="800000"/>
            <a:headEnd/>
            <a:tailEnd/>
          </a:ln>
        </p:spPr>
      </p:pic>
      <p:sp>
        <p:nvSpPr>
          <p:cNvPr id="11" name="Rectangle 4"/>
          <p:cNvSpPr txBox="1">
            <a:spLocks noRot="1" noChangeArrowheads="1"/>
          </p:cNvSpPr>
          <p:nvPr/>
        </p:nvSpPr>
        <p:spPr bwMode="auto">
          <a:xfrm>
            <a:off x="2357438" y="1785938"/>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Universal Serial Bus</a:t>
            </a:r>
            <a:r>
              <a:rPr lang="ar-SA" sz="2400" b="1" kern="0" dirty="0">
                <a:effectLst>
                  <a:outerShdw blurRad="38100" dist="38100" dir="2700000" algn="tl">
                    <a:srgbClr val="C0C0C0"/>
                  </a:outerShdw>
                </a:effectLst>
                <a:latin typeface="+mj-lt"/>
                <a:ea typeface="+mj-ea"/>
              </a:rPr>
              <a:t>المنفذ المتسلسل العام </a:t>
            </a:r>
            <a:endParaRPr lang="en-US" sz="2400" b="1" kern="0" dirty="0">
              <a:effectLst>
                <a:outerShdw blurRad="38100" dist="38100" dir="2700000" algn="tl">
                  <a:srgbClr val="C0C0C0"/>
                </a:outerShdw>
              </a:effectLst>
              <a:latin typeface="+mj-lt"/>
              <a:ea typeface="+mj-ea"/>
            </a:endParaRPr>
          </a:p>
        </p:txBody>
      </p:sp>
      <p:sp>
        <p:nvSpPr>
          <p:cNvPr id="12" name="Rectangle 11"/>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Effect transition="in" filter="wipe(right)">
                                      <p:cBhvr>
                                        <p:cTn id="7" dur="3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AutoShape 4"/>
          <p:cNvSpPr>
            <a:spLocks/>
          </p:cNvSpPr>
          <p:nvPr/>
        </p:nvSpPr>
        <p:spPr bwMode="auto">
          <a:xfrm rot="-5400000">
            <a:off x="4390231" y="396082"/>
            <a:ext cx="612775" cy="4249738"/>
          </a:xfrm>
          <a:prstGeom prst="rightBrace">
            <a:avLst>
              <a:gd name="adj1" fmla="val 97093"/>
              <a:gd name="adj2" fmla="val 50000"/>
            </a:avLst>
          </a:prstGeom>
          <a:noFill/>
          <a:ln w="9525">
            <a:solidFill>
              <a:schemeClr val="hlink"/>
            </a:solidFill>
            <a:round/>
            <a:headEnd/>
            <a:tailEnd/>
          </a:ln>
        </p:spPr>
        <p:txBody>
          <a:bodyPr wrap="none" anchor="ctr"/>
          <a:lstStyle/>
          <a:p>
            <a:pPr rtl="1"/>
            <a:endParaRPr lang="ar-JO" sz="2400" b="1"/>
          </a:p>
        </p:txBody>
      </p:sp>
      <p:sp>
        <p:nvSpPr>
          <p:cNvPr id="59395" name="Rectangle 5"/>
          <p:cNvSpPr>
            <a:spLocks noChangeArrowheads="1"/>
          </p:cNvSpPr>
          <p:nvPr/>
        </p:nvSpPr>
        <p:spPr bwMode="auto">
          <a:xfrm>
            <a:off x="5008563" y="2781300"/>
            <a:ext cx="4100512" cy="1311275"/>
          </a:xfrm>
          <a:prstGeom prst="rect">
            <a:avLst/>
          </a:prstGeom>
          <a:noFill/>
          <a:ln w="9525">
            <a:noFill/>
            <a:miter lim="800000"/>
            <a:headEnd/>
            <a:tailEnd/>
          </a:ln>
        </p:spPr>
        <p:txBody>
          <a:bodyPr wrap="none">
            <a:spAutoFit/>
          </a:bodyPr>
          <a:lstStyle/>
          <a:p>
            <a:pPr algn="ctr" rtl="1"/>
            <a:r>
              <a:rPr lang="ar-SA" sz="2800" b="1"/>
              <a:t>وحدات تخزين داخلية</a:t>
            </a:r>
          </a:p>
          <a:p>
            <a:pPr algn="ctr" rtl="1"/>
            <a:r>
              <a:rPr lang="ar-SA" sz="2800"/>
              <a:t>(الأقراص الصلبة </a:t>
            </a:r>
            <a:r>
              <a:rPr lang="en-US" sz="2800"/>
              <a:t>(Hard Disks</a:t>
            </a:r>
            <a:endParaRPr lang="ar-SA" sz="2800"/>
          </a:p>
          <a:p>
            <a:pPr algn="ctr" rtl="1"/>
            <a:endParaRPr lang="en-US" sz="2400"/>
          </a:p>
        </p:txBody>
      </p:sp>
      <p:sp>
        <p:nvSpPr>
          <p:cNvPr id="59396" name="Rectangle 6"/>
          <p:cNvSpPr>
            <a:spLocks noChangeArrowheads="1"/>
          </p:cNvSpPr>
          <p:nvPr/>
        </p:nvSpPr>
        <p:spPr bwMode="auto">
          <a:xfrm>
            <a:off x="558800" y="2852738"/>
            <a:ext cx="3889375" cy="1738312"/>
          </a:xfrm>
          <a:prstGeom prst="rect">
            <a:avLst/>
          </a:prstGeom>
          <a:noFill/>
          <a:ln w="9525">
            <a:noFill/>
            <a:miter lim="800000"/>
            <a:headEnd/>
            <a:tailEnd/>
          </a:ln>
        </p:spPr>
        <p:txBody>
          <a:bodyPr wrap="none">
            <a:spAutoFit/>
          </a:bodyPr>
          <a:lstStyle/>
          <a:p>
            <a:pPr algn="ctr" rtl="1"/>
            <a:r>
              <a:rPr lang="ar-SA" sz="2800" b="1"/>
              <a:t>وحدات تخزين خارجية</a:t>
            </a:r>
          </a:p>
          <a:p>
            <a:pPr algn="ctr" rtl="1"/>
            <a:r>
              <a:rPr lang="ar-SA" sz="2800"/>
              <a:t>(القرص المرن، الذاكرة الفلاشية،</a:t>
            </a:r>
          </a:p>
          <a:p>
            <a:pPr algn="ctr" rtl="1"/>
            <a:r>
              <a:rPr lang="ar-SA" sz="2800"/>
              <a:t>القرص الصلب الخارجي)</a:t>
            </a:r>
          </a:p>
          <a:p>
            <a:pPr algn="ctr" rtl="1"/>
            <a:endParaRPr lang="en-US" sz="2400"/>
          </a:p>
        </p:txBody>
      </p:sp>
      <p:pic>
        <p:nvPicPr>
          <p:cNvPr id="59397" name="Picture 7" descr="250px-Floppy_disk_drive_top_(cover_removed)">
            <a:hlinkClick r:id="rId2"/>
          </p:cNvPr>
          <p:cNvPicPr>
            <a:picLocks noChangeAspect="1" noChangeArrowheads="1"/>
          </p:cNvPicPr>
          <p:nvPr/>
        </p:nvPicPr>
        <p:blipFill>
          <a:blip r:embed="rId3" cstate="print"/>
          <a:srcRect/>
          <a:stretch>
            <a:fillRect/>
          </a:stretch>
        </p:blipFill>
        <p:spPr bwMode="auto">
          <a:xfrm>
            <a:off x="5867400" y="3860800"/>
            <a:ext cx="2452688" cy="2016125"/>
          </a:xfrm>
          <a:prstGeom prst="rect">
            <a:avLst/>
          </a:prstGeom>
          <a:noFill/>
          <a:ln w="9525">
            <a:noFill/>
            <a:miter lim="800000"/>
            <a:headEnd/>
            <a:tailEnd/>
          </a:ln>
        </p:spPr>
      </p:pic>
      <p:pic>
        <p:nvPicPr>
          <p:cNvPr id="59398" name="Picture 8" descr="05K9276_gross">
            <a:hlinkClick r:id="rId4"/>
          </p:cNvPr>
          <p:cNvPicPr>
            <a:picLocks noChangeAspect="1" noChangeArrowheads="1"/>
          </p:cNvPicPr>
          <p:nvPr/>
        </p:nvPicPr>
        <p:blipFill>
          <a:blip r:embed="rId5" cstate="print"/>
          <a:srcRect/>
          <a:stretch>
            <a:fillRect/>
          </a:stretch>
        </p:blipFill>
        <p:spPr bwMode="auto">
          <a:xfrm>
            <a:off x="544513" y="4368800"/>
            <a:ext cx="1522412" cy="1296988"/>
          </a:xfrm>
          <a:prstGeom prst="rect">
            <a:avLst/>
          </a:prstGeom>
          <a:noFill/>
          <a:ln w="9525">
            <a:noFill/>
            <a:miter lim="800000"/>
            <a:headEnd/>
            <a:tailEnd/>
          </a:ln>
        </p:spPr>
      </p:pic>
      <p:pic>
        <p:nvPicPr>
          <p:cNvPr id="59399" name="Picture 9" descr="disk-cd">
            <a:hlinkClick r:id="rId6"/>
          </p:cNvPr>
          <p:cNvPicPr>
            <a:picLocks noChangeAspect="1" noChangeArrowheads="1"/>
          </p:cNvPicPr>
          <p:nvPr/>
        </p:nvPicPr>
        <p:blipFill>
          <a:blip r:embed="rId7" cstate="print"/>
          <a:srcRect/>
          <a:stretch>
            <a:fillRect/>
          </a:stretch>
        </p:blipFill>
        <p:spPr bwMode="auto">
          <a:xfrm>
            <a:off x="3059113" y="4292600"/>
            <a:ext cx="1238250" cy="1225550"/>
          </a:xfrm>
          <a:prstGeom prst="rect">
            <a:avLst/>
          </a:prstGeom>
          <a:noFill/>
          <a:ln w="9525">
            <a:noFill/>
            <a:miter lim="800000"/>
            <a:headEnd/>
            <a:tailEnd/>
          </a:ln>
        </p:spPr>
      </p:pic>
      <p:sp>
        <p:nvSpPr>
          <p:cNvPr id="9" name="Rectangle 4"/>
          <p:cNvSpPr txBox="1">
            <a:spLocks noRot="1" noChangeArrowheads="1"/>
          </p:cNvSpPr>
          <p:nvPr/>
        </p:nvSpPr>
        <p:spPr bwMode="auto">
          <a:xfrm>
            <a:off x="2500313" y="1500188"/>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Storage Units</a:t>
            </a:r>
            <a:r>
              <a:rPr lang="ar-SA" sz="2400" b="1" kern="0" dirty="0">
                <a:effectLst>
                  <a:outerShdw blurRad="38100" dist="38100" dir="2700000" algn="tl">
                    <a:srgbClr val="C0C0C0"/>
                  </a:outerShdw>
                </a:effectLst>
                <a:latin typeface="+mj-lt"/>
                <a:ea typeface="+mj-ea"/>
              </a:rPr>
              <a:t>وحدات تخزين  </a:t>
            </a:r>
            <a:r>
              <a:rPr lang="en-US" sz="2400" b="1" kern="0" dirty="0">
                <a:effectLst>
                  <a:outerShdw blurRad="38100" dist="38100" dir="2700000" algn="tl">
                    <a:srgbClr val="C0C0C0"/>
                  </a:outerShdw>
                </a:effectLst>
                <a:latin typeface="+mj-lt"/>
                <a:ea typeface="+mj-ea"/>
              </a:rPr>
              <a:t>2.6</a:t>
            </a:r>
          </a:p>
        </p:txBody>
      </p:sp>
      <p:sp>
        <p:nvSpPr>
          <p:cNvPr id="10" name="Rectangle 9"/>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ox(out)">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Organization Chart 5"/>
          <p:cNvGrpSpPr>
            <a:grpSpLocks noChangeAspect="1"/>
          </p:cNvGrpSpPr>
          <p:nvPr/>
        </p:nvGrpSpPr>
        <p:grpSpPr bwMode="auto">
          <a:xfrm>
            <a:off x="1217613" y="2439988"/>
            <a:ext cx="7621587" cy="2132012"/>
            <a:chOff x="1268" y="1296"/>
            <a:chExt cx="3849" cy="720"/>
          </a:xfrm>
        </p:grpSpPr>
        <p:cxnSp>
          <p:nvCxnSpPr>
            <p:cNvPr id="60426" name="_s5124"/>
            <p:cNvCxnSpPr>
              <a:cxnSpLocks noChangeShapeType="1"/>
              <a:stCxn id="16" idx="0"/>
              <a:endCxn id="12" idx="2"/>
            </p:cNvCxnSpPr>
            <p:nvPr/>
          </p:nvCxnSpPr>
          <p:spPr bwMode="auto">
            <a:xfrm rot="16200000" flipV="1">
              <a:off x="3819" y="861"/>
              <a:ext cx="144" cy="1589"/>
            </a:xfrm>
            <a:prstGeom prst="bentConnector3">
              <a:avLst>
                <a:gd name="adj1" fmla="val 50000"/>
              </a:avLst>
            </a:prstGeom>
            <a:noFill/>
            <a:ln w="28575">
              <a:solidFill>
                <a:srgbClr val="51513D"/>
              </a:solidFill>
              <a:miter lim="800000"/>
              <a:headEnd/>
              <a:tailEnd/>
            </a:ln>
          </p:spPr>
        </p:cxnSp>
        <p:cxnSp>
          <p:nvCxnSpPr>
            <p:cNvPr id="60427" name="_s5125"/>
            <p:cNvCxnSpPr>
              <a:cxnSpLocks noChangeShapeType="1"/>
              <a:stCxn id="15" idx="0"/>
              <a:endCxn id="12" idx="2"/>
            </p:cNvCxnSpPr>
            <p:nvPr/>
          </p:nvCxnSpPr>
          <p:spPr bwMode="auto">
            <a:xfrm rot="16200000" flipV="1">
              <a:off x="3346" y="1334"/>
              <a:ext cx="144" cy="644"/>
            </a:xfrm>
            <a:prstGeom prst="bentConnector3">
              <a:avLst>
                <a:gd name="adj1" fmla="val 50000"/>
              </a:avLst>
            </a:prstGeom>
            <a:noFill/>
            <a:ln w="28575">
              <a:solidFill>
                <a:srgbClr val="51513D"/>
              </a:solidFill>
              <a:miter lim="800000"/>
              <a:headEnd/>
              <a:tailEnd/>
            </a:ln>
          </p:spPr>
        </p:cxnSp>
        <p:cxnSp>
          <p:nvCxnSpPr>
            <p:cNvPr id="60428" name="_s5126"/>
            <p:cNvCxnSpPr>
              <a:cxnSpLocks noChangeShapeType="1"/>
              <a:stCxn id="14" idx="0"/>
              <a:endCxn id="12" idx="2"/>
            </p:cNvCxnSpPr>
            <p:nvPr/>
          </p:nvCxnSpPr>
          <p:spPr bwMode="auto">
            <a:xfrm rot="5400000" flipH="1" flipV="1">
              <a:off x="2846" y="1478"/>
              <a:ext cx="144" cy="356"/>
            </a:xfrm>
            <a:prstGeom prst="bentConnector3">
              <a:avLst>
                <a:gd name="adj1" fmla="val 50000"/>
              </a:avLst>
            </a:prstGeom>
            <a:noFill/>
            <a:ln w="28575">
              <a:solidFill>
                <a:srgbClr val="51513D"/>
              </a:solidFill>
              <a:miter lim="800000"/>
              <a:headEnd/>
              <a:tailEnd/>
            </a:ln>
          </p:spPr>
        </p:cxnSp>
        <p:cxnSp>
          <p:nvCxnSpPr>
            <p:cNvPr id="60429" name="_s5127"/>
            <p:cNvCxnSpPr>
              <a:cxnSpLocks noChangeShapeType="1"/>
              <a:stCxn id="13" idx="0"/>
              <a:endCxn id="12" idx="2"/>
            </p:cNvCxnSpPr>
            <p:nvPr/>
          </p:nvCxnSpPr>
          <p:spPr bwMode="auto">
            <a:xfrm rot="5400000" flipH="1" flipV="1">
              <a:off x="2326" y="958"/>
              <a:ext cx="144" cy="1396"/>
            </a:xfrm>
            <a:prstGeom prst="bentConnector3">
              <a:avLst>
                <a:gd name="adj1" fmla="val 50000"/>
              </a:avLst>
            </a:prstGeom>
            <a:noFill/>
            <a:ln w="28575">
              <a:solidFill>
                <a:srgbClr val="51513D"/>
              </a:solidFill>
              <a:miter lim="800000"/>
              <a:headEnd/>
              <a:tailEnd/>
            </a:ln>
          </p:spPr>
        </p:cxnSp>
        <p:sp>
          <p:nvSpPr>
            <p:cNvPr id="12" name="_s5128"/>
            <p:cNvSpPr>
              <a:spLocks noChangeArrowheads="1"/>
            </p:cNvSpPr>
            <p:nvPr/>
          </p:nvSpPr>
          <p:spPr bwMode="auto">
            <a:xfrm>
              <a:off x="2664" y="1296"/>
              <a:ext cx="864" cy="288"/>
            </a:xfrm>
            <a:prstGeom prst="roundRect">
              <a:avLst>
                <a:gd name="adj" fmla="val 16667"/>
              </a:avLst>
            </a:prstGeom>
            <a:solidFill>
              <a:srgbClr val="E1E1C2"/>
            </a:solidFill>
            <a:ln w="38100">
              <a:solidFill>
                <a:srgbClr val="51513D"/>
              </a:solidFill>
              <a:round/>
              <a:headEnd/>
              <a:tailEnd/>
            </a:ln>
            <a:effectLst>
              <a:outerShdw dist="53882" dir="2700000" algn="ctr" rotWithShape="0">
                <a:schemeClr val="bg2">
                  <a:alpha val="50000"/>
                </a:schemeClr>
              </a:outerShdw>
            </a:effectLst>
          </p:spPr>
          <p:txBody>
            <a:bodyPr wrap="none" lIns="0" tIns="0" rIns="0" bIns="0" anchor="ctr"/>
            <a:lstStyle/>
            <a:p>
              <a:pPr algn="ctr">
                <a:defRPr/>
              </a:pPr>
              <a:r>
                <a:rPr lang="ar-SA" sz="1900" dirty="0">
                  <a:latin typeface="Arial" charset="0"/>
                  <a:cs typeface="Arial" charset="0"/>
                </a:rPr>
                <a:t>وحدات التخزين</a:t>
              </a:r>
            </a:p>
            <a:p>
              <a:pPr algn="ctr">
                <a:defRPr/>
              </a:pPr>
              <a:r>
                <a:rPr lang="ar-SA" sz="1900" dirty="0">
                  <a:latin typeface="Arial" charset="0"/>
                  <a:cs typeface="Arial" charset="0"/>
                </a:rPr>
                <a:t>الخارجية</a:t>
              </a:r>
            </a:p>
            <a:p>
              <a:pPr algn="ctr">
                <a:defRPr/>
              </a:pPr>
              <a:r>
                <a:rPr lang="en-US" sz="1900" dirty="0">
                  <a:latin typeface="Arial" charset="0"/>
                  <a:cs typeface="Arial" charset="0"/>
                </a:rPr>
                <a:t>External Units</a:t>
              </a:r>
            </a:p>
          </p:txBody>
        </p:sp>
        <p:sp>
          <p:nvSpPr>
            <p:cNvPr id="13" name="_s5129"/>
            <p:cNvSpPr>
              <a:spLocks noChangeArrowheads="1"/>
            </p:cNvSpPr>
            <p:nvPr/>
          </p:nvSpPr>
          <p:spPr bwMode="auto">
            <a:xfrm>
              <a:off x="1268" y="1728"/>
              <a:ext cx="864" cy="288"/>
            </a:xfrm>
            <a:prstGeom prst="roundRect">
              <a:avLst>
                <a:gd name="adj" fmla="val 16667"/>
              </a:avLst>
            </a:prstGeom>
            <a:solidFill>
              <a:schemeClr val="accent1"/>
            </a:solidFill>
            <a:ln w="28575">
              <a:solidFill>
                <a:srgbClr val="51513D"/>
              </a:solidFill>
              <a:round/>
              <a:headEnd/>
              <a:tailEnd/>
            </a:ln>
            <a:effectLst>
              <a:outerShdw dist="53882" dir="2700000" algn="ctr" rotWithShape="0">
                <a:schemeClr val="bg2">
                  <a:alpha val="50000"/>
                </a:schemeClr>
              </a:outerShdw>
            </a:effectLst>
          </p:spPr>
          <p:txBody>
            <a:bodyPr wrap="none" lIns="0" tIns="0" rIns="0" bIns="0" anchor="ctr"/>
            <a:lstStyle/>
            <a:p>
              <a:pPr algn="ctr">
                <a:defRPr/>
              </a:pPr>
              <a:r>
                <a:rPr lang="ar-SA" sz="1900" dirty="0">
                  <a:latin typeface="Arial" charset="0"/>
                  <a:cs typeface="Arial" charset="0"/>
                </a:rPr>
                <a:t>الأقراص الصلبة</a:t>
              </a:r>
            </a:p>
            <a:p>
              <a:pPr algn="ctr">
                <a:defRPr/>
              </a:pPr>
              <a:r>
                <a:rPr lang="ar-SA" sz="1900" dirty="0">
                  <a:latin typeface="Arial" charset="0"/>
                  <a:cs typeface="Arial" charset="0"/>
                </a:rPr>
                <a:t>الخارجية</a:t>
              </a:r>
              <a:endParaRPr lang="en-US" sz="1900" dirty="0">
                <a:latin typeface="Arial" charset="0"/>
                <a:cs typeface="Arial" charset="0"/>
              </a:endParaRPr>
            </a:p>
          </p:txBody>
        </p:sp>
        <p:sp>
          <p:nvSpPr>
            <p:cNvPr id="14" name="_s5130"/>
            <p:cNvSpPr>
              <a:spLocks noChangeArrowheads="1"/>
            </p:cNvSpPr>
            <p:nvPr/>
          </p:nvSpPr>
          <p:spPr bwMode="auto">
            <a:xfrm>
              <a:off x="2308" y="1728"/>
              <a:ext cx="864" cy="288"/>
            </a:xfrm>
            <a:prstGeom prst="roundRect">
              <a:avLst>
                <a:gd name="adj" fmla="val 16667"/>
              </a:avLst>
            </a:prstGeom>
            <a:solidFill>
              <a:schemeClr val="accent1"/>
            </a:solidFill>
            <a:ln w="28575">
              <a:solidFill>
                <a:srgbClr val="51513D"/>
              </a:solidFill>
              <a:round/>
              <a:headEnd/>
              <a:tailEnd/>
            </a:ln>
            <a:effectLst>
              <a:outerShdw dist="53882" dir="2700000" algn="ctr" rotWithShape="0">
                <a:schemeClr val="bg2">
                  <a:alpha val="50000"/>
                </a:schemeClr>
              </a:outerShdw>
            </a:effectLst>
          </p:spPr>
          <p:txBody>
            <a:bodyPr wrap="none" lIns="0" tIns="0" rIns="0" bIns="0" anchor="ctr"/>
            <a:lstStyle/>
            <a:p>
              <a:pPr algn="ctr">
                <a:defRPr/>
              </a:pPr>
              <a:r>
                <a:rPr lang="ar-SA" sz="1900" dirty="0">
                  <a:latin typeface="Arial" charset="0"/>
                  <a:cs typeface="Arial" charset="0"/>
                </a:rPr>
                <a:t>الذاكرة الضوئية</a:t>
              </a:r>
            </a:p>
            <a:p>
              <a:pPr algn="ctr">
                <a:defRPr/>
              </a:pPr>
              <a:r>
                <a:rPr lang="en-US" sz="1900" dirty="0">
                  <a:latin typeface="Arial" charset="0"/>
                  <a:cs typeface="Arial" charset="0"/>
                </a:rPr>
                <a:t>Flash memory</a:t>
              </a:r>
            </a:p>
          </p:txBody>
        </p:sp>
        <p:sp>
          <p:nvSpPr>
            <p:cNvPr id="15" name="_s5131"/>
            <p:cNvSpPr>
              <a:spLocks noChangeArrowheads="1"/>
            </p:cNvSpPr>
            <p:nvPr/>
          </p:nvSpPr>
          <p:spPr bwMode="auto">
            <a:xfrm>
              <a:off x="3308" y="1728"/>
              <a:ext cx="863" cy="288"/>
            </a:xfrm>
            <a:prstGeom prst="roundRect">
              <a:avLst>
                <a:gd name="adj" fmla="val 16667"/>
              </a:avLst>
            </a:prstGeom>
            <a:solidFill>
              <a:schemeClr val="accent1"/>
            </a:solidFill>
            <a:ln w="28575">
              <a:solidFill>
                <a:srgbClr val="51513D"/>
              </a:solidFill>
              <a:round/>
              <a:headEnd/>
              <a:tailEnd/>
            </a:ln>
            <a:effectLst>
              <a:outerShdw dist="53882" dir="2700000" algn="ctr" rotWithShape="0">
                <a:schemeClr val="bg2">
                  <a:alpha val="50000"/>
                </a:schemeClr>
              </a:outerShdw>
            </a:effectLst>
          </p:spPr>
          <p:txBody>
            <a:bodyPr wrap="none" lIns="0" tIns="0" rIns="0" bIns="0" anchor="ctr"/>
            <a:lstStyle/>
            <a:p>
              <a:pPr algn="ctr">
                <a:defRPr/>
              </a:pPr>
              <a:r>
                <a:rPr lang="ar-SA" sz="1900"/>
                <a:t>بطاقات الذاكرة</a:t>
              </a:r>
            </a:p>
            <a:p>
              <a:pPr algn="ctr">
                <a:defRPr/>
              </a:pPr>
              <a:r>
                <a:rPr lang="en-US" sz="1900"/>
                <a:t>Memory cards</a:t>
              </a:r>
            </a:p>
          </p:txBody>
        </p:sp>
        <p:sp>
          <p:nvSpPr>
            <p:cNvPr id="16" name="_s5132"/>
            <p:cNvSpPr>
              <a:spLocks noChangeArrowheads="1"/>
            </p:cNvSpPr>
            <p:nvPr/>
          </p:nvSpPr>
          <p:spPr bwMode="auto">
            <a:xfrm>
              <a:off x="4253" y="1728"/>
              <a:ext cx="864" cy="288"/>
            </a:xfrm>
            <a:prstGeom prst="roundRect">
              <a:avLst>
                <a:gd name="adj" fmla="val 16667"/>
              </a:avLst>
            </a:prstGeom>
            <a:solidFill>
              <a:schemeClr val="accent1"/>
            </a:solidFill>
            <a:ln w="28575">
              <a:solidFill>
                <a:srgbClr val="51513D"/>
              </a:solidFill>
              <a:round/>
              <a:headEnd/>
              <a:tailEnd/>
            </a:ln>
            <a:effectLst>
              <a:outerShdw dist="53882" dir="2700000" algn="ctr" rotWithShape="0">
                <a:schemeClr val="bg2">
                  <a:alpha val="50000"/>
                </a:schemeClr>
              </a:outerShdw>
            </a:effectLst>
          </p:spPr>
          <p:txBody>
            <a:bodyPr wrap="none" lIns="0" tIns="0" rIns="0" bIns="0" anchor="ctr"/>
            <a:lstStyle/>
            <a:p>
              <a:pPr algn="ctr">
                <a:defRPr/>
              </a:pPr>
              <a:r>
                <a:rPr lang="ar-SA" sz="1900" dirty="0">
                  <a:latin typeface="Arial" charset="0"/>
                  <a:cs typeface="Arial" charset="0"/>
                </a:rPr>
                <a:t>القرص الضاغط</a:t>
              </a:r>
            </a:p>
            <a:p>
              <a:pPr algn="ctr">
                <a:defRPr/>
              </a:pPr>
              <a:r>
                <a:rPr lang="en-US" sz="1900" dirty="0">
                  <a:latin typeface="Arial" charset="0"/>
                  <a:cs typeface="Arial" charset="0"/>
                </a:rPr>
                <a:t>Zip Disk</a:t>
              </a:r>
            </a:p>
          </p:txBody>
        </p:sp>
      </p:grpSp>
      <p:pic>
        <p:nvPicPr>
          <p:cNvPr id="60419" name="Picture 16" descr="Zip_disk.jpg"/>
          <p:cNvPicPr>
            <a:picLocks noChangeAspect="1"/>
          </p:cNvPicPr>
          <p:nvPr/>
        </p:nvPicPr>
        <p:blipFill>
          <a:blip r:embed="rId2" cstate="print"/>
          <a:srcRect/>
          <a:stretch>
            <a:fillRect/>
          </a:stretch>
        </p:blipFill>
        <p:spPr bwMode="auto">
          <a:xfrm>
            <a:off x="7605713" y="4648200"/>
            <a:ext cx="1157287" cy="1139825"/>
          </a:xfrm>
          <a:prstGeom prst="rect">
            <a:avLst/>
          </a:prstGeom>
          <a:noFill/>
          <a:ln w="9525">
            <a:noFill/>
            <a:miter lim="800000"/>
            <a:headEnd/>
            <a:tailEnd/>
          </a:ln>
        </p:spPr>
      </p:pic>
      <p:pic>
        <p:nvPicPr>
          <p:cNvPr id="60420" name="Picture 20" descr="flash memory"/>
          <p:cNvPicPr>
            <a:picLocks noChangeAspect="1" noChangeArrowheads="1"/>
          </p:cNvPicPr>
          <p:nvPr/>
        </p:nvPicPr>
        <p:blipFill>
          <a:blip r:embed="rId3" cstate="print"/>
          <a:srcRect/>
          <a:stretch>
            <a:fillRect/>
          </a:stretch>
        </p:blipFill>
        <p:spPr bwMode="auto">
          <a:xfrm>
            <a:off x="3276600" y="4800600"/>
            <a:ext cx="1600200" cy="1277938"/>
          </a:xfrm>
          <a:prstGeom prst="rect">
            <a:avLst/>
          </a:prstGeom>
          <a:noFill/>
          <a:ln w="9525">
            <a:solidFill>
              <a:schemeClr val="tx1"/>
            </a:solidFill>
            <a:miter lim="800000"/>
            <a:headEnd/>
            <a:tailEnd/>
          </a:ln>
        </p:spPr>
      </p:pic>
      <p:pic>
        <p:nvPicPr>
          <p:cNvPr id="60421" name="Picture 19" descr="ex hd"/>
          <p:cNvPicPr>
            <a:picLocks noChangeAspect="1" noChangeArrowheads="1"/>
          </p:cNvPicPr>
          <p:nvPr/>
        </p:nvPicPr>
        <p:blipFill>
          <a:blip r:embed="rId4" cstate="print"/>
          <a:srcRect/>
          <a:stretch>
            <a:fillRect/>
          </a:stretch>
        </p:blipFill>
        <p:spPr bwMode="auto">
          <a:xfrm>
            <a:off x="1143000" y="4800600"/>
            <a:ext cx="1728788" cy="1762125"/>
          </a:xfrm>
          <a:prstGeom prst="rect">
            <a:avLst/>
          </a:prstGeom>
          <a:noFill/>
          <a:ln w="9525">
            <a:solidFill>
              <a:schemeClr val="tx1"/>
            </a:solidFill>
            <a:miter lim="800000"/>
            <a:headEnd/>
            <a:tailEnd/>
          </a:ln>
        </p:spPr>
      </p:pic>
      <p:pic>
        <p:nvPicPr>
          <p:cNvPr id="60422" name="Picture 20" descr="zip disk driver.jpg"/>
          <p:cNvPicPr>
            <a:picLocks noChangeAspect="1"/>
          </p:cNvPicPr>
          <p:nvPr/>
        </p:nvPicPr>
        <p:blipFill>
          <a:blip r:embed="rId5" cstate="print"/>
          <a:srcRect/>
          <a:stretch>
            <a:fillRect/>
          </a:stretch>
        </p:blipFill>
        <p:spPr bwMode="auto">
          <a:xfrm>
            <a:off x="7359650" y="5848350"/>
            <a:ext cx="1555750" cy="933450"/>
          </a:xfrm>
          <a:prstGeom prst="rect">
            <a:avLst/>
          </a:prstGeom>
          <a:noFill/>
          <a:ln w="9525">
            <a:noFill/>
            <a:miter lim="800000"/>
            <a:headEnd/>
            <a:tailEnd/>
          </a:ln>
        </p:spPr>
      </p:pic>
      <p:pic>
        <p:nvPicPr>
          <p:cNvPr id="60423" name="Picture 21" descr="memory card.jpg"/>
          <p:cNvPicPr>
            <a:picLocks noChangeAspect="1"/>
          </p:cNvPicPr>
          <p:nvPr/>
        </p:nvPicPr>
        <p:blipFill>
          <a:blip r:embed="rId6" cstate="print"/>
          <a:srcRect/>
          <a:stretch>
            <a:fillRect/>
          </a:stretch>
        </p:blipFill>
        <p:spPr bwMode="auto">
          <a:xfrm>
            <a:off x="5753100" y="4724400"/>
            <a:ext cx="914400" cy="914400"/>
          </a:xfrm>
          <a:prstGeom prst="rect">
            <a:avLst/>
          </a:prstGeom>
          <a:noFill/>
          <a:ln w="9525">
            <a:noFill/>
            <a:miter lim="800000"/>
            <a:headEnd/>
            <a:tailEnd/>
          </a:ln>
        </p:spPr>
      </p:pic>
      <p:pic>
        <p:nvPicPr>
          <p:cNvPr id="60424" name="Picture 22" descr="memory card_reader.jpg"/>
          <p:cNvPicPr>
            <a:picLocks noChangeAspect="1"/>
          </p:cNvPicPr>
          <p:nvPr/>
        </p:nvPicPr>
        <p:blipFill>
          <a:blip r:embed="rId7" cstate="print"/>
          <a:srcRect/>
          <a:stretch>
            <a:fillRect/>
          </a:stretch>
        </p:blipFill>
        <p:spPr bwMode="auto">
          <a:xfrm>
            <a:off x="5562600" y="5715000"/>
            <a:ext cx="1143000" cy="1143000"/>
          </a:xfrm>
          <a:prstGeom prst="rect">
            <a:avLst/>
          </a:prstGeom>
          <a:noFill/>
          <a:ln w="9525">
            <a:noFill/>
            <a:miter lim="800000"/>
            <a:headEnd/>
            <a:tailEnd/>
          </a:ln>
        </p:spPr>
      </p:pic>
      <p:sp>
        <p:nvSpPr>
          <p:cNvPr id="19" name="Rectangle 18"/>
          <p:cNvSpPr/>
          <p:nvPr/>
        </p:nvSpPr>
        <p:spPr>
          <a:xfrm>
            <a:off x="4071938" y="214313"/>
            <a:ext cx="48577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الثاني : مكونات الحاسوب المادية</a:t>
            </a:r>
            <a:endParaRPr lang="en-US" sz="2800"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1938" y="214313"/>
            <a:ext cx="4857750" cy="523875"/>
          </a:xfrm>
          <a:prstGeom prst="rect">
            <a:avLst/>
          </a:prstGeom>
        </p:spPr>
        <p:txBody>
          <a:bodyPr>
            <a:spAutoFit/>
          </a:bodyPr>
          <a:lstStyle/>
          <a:p>
            <a:pPr>
              <a:defRPr/>
            </a:pPr>
            <a:r>
              <a:rPr lang="ar-JO" sz="2800" dirty="0">
                <a:solidFill>
                  <a:schemeClr val="bg1"/>
                </a:solidFill>
                <a:effectLst>
                  <a:outerShdw blurRad="38100" dist="38100" dir="2700000" algn="tl">
                    <a:srgbClr val="C0C0C0"/>
                  </a:outerShdw>
                </a:effectLst>
              </a:rPr>
              <a:t>التدريب الثاني</a:t>
            </a:r>
            <a:endParaRPr lang="en-US" sz="2800" dirty="0">
              <a:solidFill>
                <a:schemeClr val="bg1"/>
              </a:solidFill>
            </a:endParaRPr>
          </a:p>
        </p:txBody>
      </p:sp>
      <p:sp>
        <p:nvSpPr>
          <p:cNvPr id="3" name="مربع نص 2"/>
          <p:cNvSpPr txBox="1"/>
          <p:nvPr/>
        </p:nvSpPr>
        <p:spPr>
          <a:xfrm>
            <a:off x="395536" y="1484784"/>
            <a:ext cx="8564358" cy="400110"/>
          </a:xfrm>
          <a:prstGeom prst="rect">
            <a:avLst/>
          </a:prstGeom>
          <a:noFill/>
        </p:spPr>
        <p:txBody>
          <a:bodyPr wrap="square" rtlCol="1">
            <a:spAutoFit/>
          </a:bodyPr>
          <a:lstStyle/>
          <a:p>
            <a:pPr algn="r"/>
            <a:r>
              <a:rPr lang="ar-JO" sz="2000" b="1" dirty="0"/>
              <a:t>السؤال: بين بالرسم التركيب المادي </a:t>
            </a:r>
            <a:r>
              <a:rPr lang="ar-JO" sz="2000" b="1" dirty="0" err="1"/>
              <a:t>للحاسوب؟</a:t>
            </a:r>
            <a:endParaRPr lang="ar-JO" sz="2000" b="1" dirty="0"/>
          </a:p>
        </p:txBody>
      </p:sp>
      <p:sp>
        <p:nvSpPr>
          <p:cNvPr id="4" name="مربع نص 3"/>
          <p:cNvSpPr txBox="1"/>
          <p:nvPr/>
        </p:nvSpPr>
        <p:spPr>
          <a:xfrm>
            <a:off x="2771800" y="2564904"/>
            <a:ext cx="4680520" cy="646331"/>
          </a:xfrm>
          <a:prstGeom prst="rect">
            <a:avLst/>
          </a:prstGeom>
          <a:noFill/>
        </p:spPr>
        <p:txBody>
          <a:bodyPr wrap="square" rtlCol="1">
            <a:spAutoFit/>
          </a:bodyPr>
          <a:lstStyle/>
          <a:p>
            <a:pPr algn="r"/>
            <a:r>
              <a:rPr lang="ar-JO" b="1" dirty="0" err="1"/>
              <a:t>الاجابة</a:t>
            </a:r>
            <a:r>
              <a:rPr lang="ar-JO" dirty="0" err="1"/>
              <a:t>:</a:t>
            </a:r>
            <a:endParaRPr lang="ar-JO" dirty="0"/>
          </a:p>
          <a:p>
            <a:pPr algn="r"/>
            <a:endParaRPr lang="ar-JO" dirty="0"/>
          </a:p>
        </p:txBody>
      </p:sp>
      <p:grpSp>
        <p:nvGrpSpPr>
          <p:cNvPr id="6" name="Group 11"/>
          <p:cNvGrpSpPr>
            <a:grpSpLocks/>
          </p:cNvGrpSpPr>
          <p:nvPr/>
        </p:nvGrpSpPr>
        <p:grpSpPr bwMode="auto">
          <a:xfrm>
            <a:off x="1835696" y="3861048"/>
            <a:ext cx="5638800" cy="2362200"/>
            <a:chOff x="1200" y="2544"/>
            <a:chExt cx="3552" cy="1488"/>
          </a:xfrm>
        </p:grpSpPr>
        <p:sp>
          <p:nvSpPr>
            <p:cNvPr id="7" name="Rectangle 4"/>
            <p:cNvSpPr>
              <a:spLocks noChangeArrowheads="1"/>
            </p:cNvSpPr>
            <p:nvPr/>
          </p:nvSpPr>
          <p:spPr bwMode="auto">
            <a:xfrm>
              <a:off x="2012" y="2544"/>
              <a:ext cx="1928" cy="10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Rectangle 5"/>
            <p:cNvSpPr>
              <a:spLocks noChangeArrowheads="1"/>
            </p:cNvSpPr>
            <p:nvPr/>
          </p:nvSpPr>
          <p:spPr bwMode="auto">
            <a:xfrm>
              <a:off x="2113" y="2848"/>
              <a:ext cx="745" cy="271"/>
            </a:xfrm>
            <a:prstGeom prst="rect">
              <a:avLst/>
            </a:prstGeom>
            <a:solidFill>
              <a:schemeClr val="tx1"/>
            </a:solidFill>
            <a:ln w="9525">
              <a:solidFill>
                <a:schemeClr val="bg1"/>
              </a:solidFill>
              <a:miter lim="800000"/>
              <a:headEnd/>
              <a:tailEnd/>
            </a:ln>
          </p:spPr>
          <p:txBody>
            <a:bodyPr wrap="none" anchor="ctr"/>
            <a:lstStyle/>
            <a:p>
              <a:pPr algn="ctr"/>
              <a:r>
                <a:rPr lang="ar-SA" sz="1400" b="1">
                  <a:solidFill>
                    <a:schemeClr val="bg1"/>
                  </a:solidFill>
                </a:rPr>
                <a:t>وحدة التحكم</a:t>
              </a:r>
            </a:p>
            <a:p>
              <a:pPr algn="ctr"/>
              <a:r>
                <a:rPr lang="en-US" sz="1400" b="1">
                  <a:solidFill>
                    <a:schemeClr val="bg1"/>
                  </a:solidFill>
                </a:rPr>
                <a:t>Control Unit</a:t>
              </a:r>
            </a:p>
          </p:txBody>
        </p:sp>
        <p:sp>
          <p:nvSpPr>
            <p:cNvPr id="9" name="Rectangle 6"/>
            <p:cNvSpPr>
              <a:spLocks noChangeArrowheads="1"/>
            </p:cNvSpPr>
            <p:nvPr/>
          </p:nvSpPr>
          <p:spPr bwMode="auto">
            <a:xfrm>
              <a:off x="2113" y="3761"/>
              <a:ext cx="1726" cy="271"/>
            </a:xfrm>
            <a:prstGeom prst="rect">
              <a:avLst/>
            </a:prstGeom>
            <a:solidFill>
              <a:schemeClr val="tx1"/>
            </a:solidFill>
            <a:ln w="9525">
              <a:solidFill>
                <a:schemeClr val="tx1"/>
              </a:solidFill>
              <a:miter lim="800000"/>
              <a:headEnd/>
              <a:tailEnd/>
            </a:ln>
          </p:spPr>
          <p:txBody>
            <a:bodyPr wrap="none" anchor="ctr"/>
            <a:lstStyle/>
            <a:p>
              <a:pPr algn="ctr"/>
              <a:r>
                <a:rPr lang="ar-SA" sz="1600" b="1">
                  <a:solidFill>
                    <a:schemeClr val="bg1"/>
                  </a:solidFill>
                </a:rPr>
                <a:t>وحدة التخزين</a:t>
              </a:r>
            </a:p>
            <a:p>
              <a:pPr algn="ctr"/>
              <a:r>
                <a:rPr lang="en-US" sz="1600" b="1">
                  <a:solidFill>
                    <a:schemeClr val="bg1"/>
                  </a:solidFill>
                </a:rPr>
                <a:t>Storage Unit</a:t>
              </a:r>
            </a:p>
          </p:txBody>
        </p:sp>
        <p:sp>
          <p:nvSpPr>
            <p:cNvPr id="10" name="Rectangle 7"/>
            <p:cNvSpPr>
              <a:spLocks noChangeArrowheads="1"/>
            </p:cNvSpPr>
            <p:nvPr/>
          </p:nvSpPr>
          <p:spPr bwMode="auto">
            <a:xfrm>
              <a:off x="2976" y="2848"/>
              <a:ext cx="863" cy="271"/>
            </a:xfrm>
            <a:prstGeom prst="rect">
              <a:avLst/>
            </a:prstGeom>
            <a:solidFill>
              <a:schemeClr val="tx1"/>
            </a:solidFill>
            <a:ln w="9525">
              <a:solidFill>
                <a:schemeClr val="tx1"/>
              </a:solidFill>
              <a:miter lim="800000"/>
              <a:headEnd/>
              <a:tailEnd/>
            </a:ln>
          </p:spPr>
          <p:txBody>
            <a:bodyPr wrap="none" anchor="ctr"/>
            <a:lstStyle/>
            <a:p>
              <a:pPr algn="ctr"/>
              <a:r>
                <a:rPr lang="ar-SA" sz="1400" b="1">
                  <a:solidFill>
                    <a:schemeClr val="bg1"/>
                  </a:solidFill>
                </a:rPr>
                <a:t>وحدة الحساب و المنطق</a:t>
              </a:r>
            </a:p>
            <a:p>
              <a:pPr algn="ctr"/>
              <a:r>
                <a:rPr lang="en-US" sz="1400" b="1">
                  <a:solidFill>
                    <a:schemeClr val="bg1"/>
                  </a:solidFill>
                </a:rPr>
                <a:t>ALU</a:t>
              </a:r>
            </a:p>
          </p:txBody>
        </p:sp>
        <p:sp>
          <p:nvSpPr>
            <p:cNvPr id="11" name="Rectangle 8"/>
            <p:cNvSpPr>
              <a:spLocks noChangeArrowheads="1"/>
            </p:cNvSpPr>
            <p:nvPr/>
          </p:nvSpPr>
          <p:spPr bwMode="auto">
            <a:xfrm>
              <a:off x="4042" y="3085"/>
              <a:ext cx="710" cy="271"/>
            </a:xfrm>
            <a:prstGeom prst="rect">
              <a:avLst/>
            </a:prstGeom>
            <a:solidFill>
              <a:schemeClr val="tx1"/>
            </a:solidFill>
            <a:ln w="9525">
              <a:solidFill>
                <a:schemeClr val="bg1"/>
              </a:solidFill>
              <a:miter lim="800000"/>
              <a:headEnd/>
              <a:tailEnd/>
            </a:ln>
          </p:spPr>
          <p:txBody>
            <a:bodyPr wrap="none" anchor="ctr"/>
            <a:lstStyle/>
            <a:p>
              <a:pPr algn="ctr"/>
              <a:r>
                <a:rPr lang="ar-SA" sz="1400" b="1">
                  <a:solidFill>
                    <a:schemeClr val="bg1"/>
                  </a:solidFill>
                </a:rPr>
                <a:t>وحدات الإدخال</a:t>
              </a:r>
            </a:p>
            <a:p>
              <a:pPr algn="ctr"/>
              <a:r>
                <a:rPr lang="en-US" sz="1400" b="1">
                  <a:solidFill>
                    <a:schemeClr val="bg1"/>
                  </a:solidFill>
                </a:rPr>
                <a:t>Input Units</a:t>
              </a:r>
            </a:p>
          </p:txBody>
        </p:sp>
        <p:sp>
          <p:nvSpPr>
            <p:cNvPr id="12" name="Rectangle 9"/>
            <p:cNvSpPr>
              <a:spLocks noChangeArrowheads="1"/>
            </p:cNvSpPr>
            <p:nvPr/>
          </p:nvSpPr>
          <p:spPr bwMode="auto">
            <a:xfrm>
              <a:off x="1200" y="3119"/>
              <a:ext cx="744" cy="270"/>
            </a:xfrm>
            <a:prstGeom prst="rect">
              <a:avLst/>
            </a:prstGeom>
            <a:solidFill>
              <a:schemeClr val="tx1"/>
            </a:solidFill>
            <a:ln w="9525">
              <a:solidFill>
                <a:schemeClr val="bg1"/>
              </a:solidFill>
              <a:miter lim="800000"/>
              <a:headEnd/>
              <a:tailEnd/>
            </a:ln>
          </p:spPr>
          <p:txBody>
            <a:bodyPr wrap="none" anchor="ctr"/>
            <a:lstStyle/>
            <a:p>
              <a:pPr algn="ctr"/>
              <a:r>
                <a:rPr lang="ar-SA" sz="1400" b="1" dirty="0">
                  <a:solidFill>
                    <a:schemeClr val="bg1"/>
                  </a:solidFill>
                </a:rPr>
                <a:t>وحدات إخراج</a:t>
              </a:r>
            </a:p>
            <a:p>
              <a:pPr algn="ctr"/>
              <a:r>
                <a:rPr lang="en-US" sz="1400" b="1" dirty="0">
                  <a:solidFill>
                    <a:schemeClr val="bg1"/>
                  </a:solidFill>
                </a:rPr>
                <a:t>Output Units</a:t>
              </a:r>
            </a:p>
          </p:txBody>
        </p:sp>
        <p:cxnSp>
          <p:nvCxnSpPr>
            <p:cNvPr id="13" name="AutoShape 10"/>
            <p:cNvCxnSpPr>
              <a:cxnSpLocks noChangeShapeType="1"/>
              <a:stCxn id="11" idx="0"/>
            </p:cNvCxnSpPr>
            <p:nvPr/>
          </p:nvCxnSpPr>
          <p:spPr bwMode="auto">
            <a:xfrm rot="5400000" flipH="1">
              <a:off x="3966" y="2653"/>
              <a:ext cx="406" cy="457"/>
            </a:xfrm>
            <a:prstGeom prst="bentConnector2">
              <a:avLst/>
            </a:prstGeom>
            <a:noFill/>
            <a:ln w="9525">
              <a:solidFill>
                <a:schemeClr val="tx1"/>
              </a:solidFill>
              <a:miter lim="800000"/>
              <a:headEnd/>
              <a:tailEnd type="triangle" w="med" len="med"/>
            </a:ln>
          </p:spPr>
        </p:cxnSp>
        <p:cxnSp>
          <p:nvCxnSpPr>
            <p:cNvPr id="14" name="AutoShape 11"/>
            <p:cNvCxnSpPr>
              <a:cxnSpLocks noChangeShapeType="1"/>
            </p:cNvCxnSpPr>
            <p:nvPr/>
          </p:nvCxnSpPr>
          <p:spPr bwMode="auto">
            <a:xfrm rot="10800000" flipV="1">
              <a:off x="1485" y="2710"/>
              <a:ext cx="450" cy="315"/>
            </a:xfrm>
            <a:prstGeom prst="bentConnector3">
              <a:avLst>
                <a:gd name="adj1" fmla="val 96162"/>
              </a:avLst>
            </a:prstGeom>
            <a:noFill/>
            <a:ln w="9525">
              <a:solidFill>
                <a:schemeClr val="tx1"/>
              </a:solidFill>
              <a:miter lim="800000"/>
              <a:headEnd/>
              <a:tailEnd type="triangle" w="med" len="med"/>
            </a:ln>
          </p:spPr>
        </p:cxnSp>
        <p:sp>
          <p:nvSpPr>
            <p:cNvPr id="15" name="Rectangle 12"/>
            <p:cNvSpPr>
              <a:spLocks noChangeArrowheads="1"/>
            </p:cNvSpPr>
            <p:nvPr/>
          </p:nvSpPr>
          <p:spPr bwMode="auto">
            <a:xfrm>
              <a:off x="2113" y="3288"/>
              <a:ext cx="1726" cy="271"/>
            </a:xfrm>
            <a:prstGeom prst="rect">
              <a:avLst/>
            </a:prstGeom>
            <a:solidFill>
              <a:schemeClr val="tx1"/>
            </a:solidFill>
            <a:ln w="9525">
              <a:solidFill>
                <a:schemeClr val="tx1"/>
              </a:solidFill>
              <a:miter lim="800000"/>
              <a:headEnd/>
              <a:tailEnd/>
            </a:ln>
          </p:spPr>
          <p:txBody>
            <a:bodyPr wrap="none" anchor="ctr"/>
            <a:lstStyle/>
            <a:p>
              <a:pPr algn="ctr"/>
              <a:r>
                <a:rPr lang="ar-SA" sz="1600" b="1" dirty="0">
                  <a:solidFill>
                    <a:schemeClr val="bg1"/>
                  </a:solidFill>
                </a:rPr>
                <a:t>وحدة الذاكرة</a:t>
              </a:r>
            </a:p>
            <a:p>
              <a:pPr algn="ctr"/>
              <a:r>
                <a:rPr lang="en-US" sz="1600" b="1" dirty="0">
                  <a:solidFill>
                    <a:schemeClr val="bg1"/>
                  </a:solidFill>
                </a:rPr>
                <a:t>Memory Unit</a:t>
              </a:r>
            </a:p>
          </p:txBody>
        </p:sp>
        <p:sp>
          <p:nvSpPr>
            <p:cNvPr id="16" name="Text Box 13"/>
            <p:cNvSpPr txBox="1">
              <a:spLocks noChangeArrowheads="1"/>
            </p:cNvSpPr>
            <p:nvPr/>
          </p:nvSpPr>
          <p:spPr bwMode="auto">
            <a:xfrm>
              <a:off x="2186" y="2618"/>
              <a:ext cx="1558" cy="231"/>
            </a:xfrm>
            <a:prstGeom prst="rect">
              <a:avLst/>
            </a:prstGeom>
            <a:noFill/>
            <a:ln w="9525">
              <a:noFill/>
              <a:miter lim="800000"/>
              <a:headEnd/>
              <a:tailEnd/>
            </a:ln>
          </p:spPr>
          <p:txBody>
            <a:bodyPr wrap="none">
              <a:spAutoFit/>
            </a:bodyPr>
            <a:lstStyle/>
            <a:p>
              <a:pPr algn="r" rtl="1"/>
              <a:r>
                <a:rPr lang="ar-SA" b="1">
                  <a:solidFill>
                    <a:schemeClr val="bg1"/>
                  </a:solidFill>
                </a:rPr>
                <a:t>وحدة المعالجة المركزية </a:t>
              </a:r>
              <a:r>
                <a:rPr lang="en-US" b="1">
                  <a:solidFill>
                    <a:schemeClr val="bg1"/>
                  </a:solidFill>
                </a:rPr>
                <a:t>CPU</a:t>
              </a:r>
            </a:p>
          </p:txBody>
        </p:sp>
        <p:sp>
          <p:nvSpPr>
            <p:cNvPr id="17" name="Line 14"/>
            <p:cNvSpPr>
              <a:spLocks noChangeShapeType="1"/>
            </p:cNvSpPr>
            <p:nvPr/>
          </p:nvSpPr>
          <p:spPr bwMode="auto">
            <a:xfrm flipV="1">
              <a:off x="2858" y="2976"/>
              <a:ext cx="118" cy="8"/>
            </a:xfrm>
            <a:prstGeom prst="line">
              <a:avLst/>
            </a:prstGeom>
            <a:noFill/>
            <a:ln w="9525">
              <a:solidFill>
                <a:schemeClr val="tx1"/>
              </a:solidFill>
              <a:round/>
              <a:headEnd/>
              <a:tailEnd type="triangle" w="med" len="med"/>
            </a:ln>
          </p:spPr>
          <p:txBody>
            <a:bodyPr/>
            <a:lstStyle/>
            <a:p>
              <a:endParaRPr lang="ar-JO"/>
            </a:p>
          </p:txBody>
        </p:sp>
        <p:sp>
          <p:nvSpPr>
            <p:cNvPr id="18" name="Line 15"/>
            <p:cNvSpPr>
              <a:spLocks noChangeShapeType="1"/>
            </p:cNvSpPr>
            <p:nvPr/>
          </p:nvSpPr>
          <p:spPr bwMode="auto">
            <a:xfrm flipV="1">
              <a:off x="2452" y="3119"/>
              <a:ext cx="0" cy="169"/>
            </a:xfrm>
            <a:prstGeom prst="line">
              <a:avLst/>
            </a:prstGeom>
            <a:noFill/>
            <a:ln w="9525">
              <a:solidFill>
                <a:schemeClr val="tx1"/>
              </a:solidFill>
              <a:round/>
              <a:headEnd/>
              <a:tailEnd type="triangle" w="med" len="med"/>
            </a:ln>
          </p:spPr>
          <p:txBody>
            <a:bodyPr/>
            <a:lstStyle/>
            <a:p>
              <a:endParaRPr lang="ar-JO"/>
            </a:p>
          </p:txBody>
        </p:sp>
        <p:sp>
          <p:nvSpPr>
            <p:cNvPr id="19" name="Line 16"/>
            <p:cNvSpPr>
              <a:spLocks noChangeShapeType="1"/>
            </p:cNvSpPr>
            <p:nvPr/>
          </p:nvSpPr>
          <p:spPr bwMode="auto">
            <a:xfrm>
              <a:off x="3399" y="3119"/>
              <a:ext cx="1" cy="169"/>
            </a:xfrm>
            <a:prstGeom prst="line">
              <a:avLst/>
            </a:prstGeom>
            <a:noFill/>
            <a:ln w="9525">
              <a:solidFill>
                <a:schemeClr val="tx1"/>
              </a:solidFill>
              <a:round/>
              <a:headEnd/>
              <a:tailEnd type="triangle" w="med" len="med"/>
            </a:ln>
          </p:spPr>
          <p:txBody>
            <a:bodyPr/>
            <a:lstStyle/>
            <a:p>
              <a:endParaRPr lang="ar-JO"/>
            </a:p>
          </p:txBody>
        </p:sp>
        <p:sp>
          <p:nvSpPr>
            <p:cNvPr id="20" name="Line 17"/>
            <p:cNvSpPr>
              <a:spLocks noChangeShapeType="1"/>
            </p:cNvSpPr>
            <p:nvPr/>
          </p:nvSpPr>
          <p:spPr bwMode="auto">
            <a:xfrm flipV="1">
              <a:off x="3297" y="3592"/>
              <a:ext cx="1" cy="169"/>
            </a:xfrm>
            <a:prstGeom prst="line">
              <a:avLst/>
            </a:prstGeom>
            <a:noFill/>
            <a:ln w="9525">
              <a:solidFill>
                <a:schemeClr val="tx1"/>
              </a:solidFill>
              <a:round/>
              <a:headEnd/>
              <a:tailEnd type="triangle" w="med" len="med"/>
            </a:ln>
          </p:spPr>
          <p:txBody>
            <a:bodyPr/>
            <a:lstStyle/>
            <a:p>
              <a:endParaRPr lang="ar-JO"/>
            </a:p>
          </p:txBody>
        </p:sp>
        <p:sp>
          <p:nvSpPr>
            <p:cNvPr id="21" name="Line 18"/>
            <p:cNvSpPr>
              <a:spLocks noChangeShapeType="1"/>
            </p:cNvSpPr>
            <p:nvPr/>
          </p:nvSpPr>
          <p:spPr bwMode="auto">
            <a:xfrm flipH="1">
              <a:off x="2587" y="3592"/>
              <a:ext cx="1" cy="169"/>
            </a:xfrm>
            <a:prstGeom prst="line">
              <a:avLst/>
            </a:prstGeom>
            <a:noFill/>
            <a:ln w="9525">
              <a:solidFill>
                <a:schemeClr val="tx1"/>
              </a:solidFill>
              <a:round/>
              <a:headEnd/>
              <a:tailEnd type="triangle" w="med" len="med"/>
            </a:ln>
          </p:spPr>
          <p:txBody>
            <a:bodyPr/>
            <a:lstStyle/>
            <a:p>
              <a:endParaRPr lang="ar-JO"/>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AutoShape 3"/>
          <p:cNvSpPr>
            <a:spLocks noChangeArrowheads="1"/>
          </p:cNvSpPr>
          <p:nvPr/>
        </p:nvSpPr>
        <p:spPr bwMode="auto">
          <a:xfrm>
            <a:off x="1763713" y="2565400"/>
            <a:ext cx="5308600" cy="1008063"/>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19050">
            <a:solidFill>
              <a:schemeClr val="bg2"/>
            </a:solidFill>
            <a:round/>
            <a:headEnd/>
            <a:tailEnd/>
          </a:ln>
          <a:effectLst/>
        </p:spPr>
        <p:txBody>
          <a:bodyPr wrap="none" anchor="ctr"/>
          <a:lstStyle/>
          <a:p>
            <a:pPr algn="ctr">
              <a:defRPr/>
            </a:pPr>
            <a:r>
              <a:rPr lang="ar-SA" sz="4400" b="1" dirty="0">
                <a:effectLst>
                  <a:outerShdw blurRad="38100" dist="38100" dir="2700000" algn="tl">
                    <a:srgbClr val="000000"/>
                  </a:outerShdw>
                </a:effectLst>
              </a:rPr>
              <a:t>مكونات الحاسوب البرمجية</a:t>
            </a:r>
            <a:endParaRPr lang="en-US" sz="4400" b="1" dirty="0">
              <a:effectLst>
                <a:outerShdw blurRad="38100" dist="38100" dir="2700000" algn="tl">
                  <a:srgbClr val="000000"/>
                </a:outerShdw>
              </a:effectLst>
            </a:endParaRPr>
          </a:p>
        </p:txBody>
      </p:sp>
      <p:sp>
        <p:nvSpPr>
          <p:cNvPr id="5" name="Rectangle 4"/>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type="body" idx="4294967295"/>
          </p:nvPr>
        </p:nvSpPr>
        <p:spPr>
          <a:xfrm>
            <a:off x="323850" y="1411288"/>
            <a:ext cx="8540750" cy="5257800"/>
          </a:xfrm>
        </p:spPr>
        <p:txBody>
          <a:bodyPr/>
          <a:lstStyle/>
          <a:p>
            <a:pPr algn="r" rtl="1" eaLnBrk="1" hangingPunct="1">
              <a:defRPr/>
            </a:pPr>
            <a:endParaRPr lang="ar-SA" sz="3400" b="1" dirty="0">
              <a:solidFill>
                <a:schemeClr val="hlink"/>
              </a:solidFill>
              <a:effectLst>
                <a:outerShdw blurRad="38100" dist="38100" dir="2700000" algn="tl">
                  <a:srgbClr val="C0C0C0"/>
                </a:outerShdw>
              </a:effectLst>
            </a:endParaRPr>
          </a:p>
          <a:p>
            <a:pPr algn="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اهداف الدرس:</a:t>
            </a:r>
          </a:p>
          <a:p>
            <a:pPr algn="r" rtl="1" eaLnBrk="1" hangingPunct="1">
              <a:buFont typeface="Wingdings" pitchFamily="2" charset="2"/>
              <a:buNone/>
              <a:defRPr/>
            </a:pPr>
            <a:r>
              <a:rPr lang="ar-SA" sz="3400" b="1" dirty="0">
                <a:solidFill>
                  <a:schemeClr val="hlink"/>
                </a:solidFill>
                <a:effectLst>
                  <a:outerShdw blurRad="38100" dist="38100" dir="2700000" algn="tl">
                    <a:srgbClr val="C0C0C0"/>
                  </a:outerShdw>
                </a:effectLst>
              </a:rPr>
              <a:t>يتوقع من الطالب بعد الانتهاء من هذا الدرس ان يكون قادرا على ان: </a:t>
            </a:r>
          </a:p>
          <a:p>
            <a:pPr algn="r" rtl="1" eaLnBrk="1" hangingPunct="1">
              <a:defRPr/>
            </a:pPr>
            <a:r>
              <a:rPr lang="ar-SA" sz="2800" b="1" dirty="0">
                <a:solidFill>
                  <a:schemeClr val="hlink"/>
                </a:solidFill>
                <a:effectLst>
                  <a:outerShdw blurRad="38100" dist="38100" dir="2700000" algn="tl">
                    <a:srgbClr val="C0C0C0"/>
                  </a:outerShdw>
                </a:effectLst>
              </a:rPr>
              <a:t>يعرف مفهوم البرنامج بشكل عام</a:t>
            </a:r>
          </a:p>
          <a:p>
            <a:pPr algn="r" rtl="1" eaLnBrk="1" hangingPunct="1">
              <a:defRPr/>
            </a:pPr>
            <a:r>
              <a:rPr lang="ar-SA" sz="2800" b="1" dirty="0">
                <a:solidFill>
                  <a:schemeClr val="hlink"/>
                </a:solidFill>
                <a:effectLst>
                  <a:outerShdw blurRad="38100" dist="38100" dir="2700000" algn="tl">
                    <a:srgbClr val="C0C0C0"/>
                  </a:outerShdw>
                </a:effectLst>
              </a:rPr>
              <a:t>يحدد انواع برمجيات الحاسوب</a:t>
            </a:r>
          </a:p>
          <a:p>
            <a:pPr algn="r" rtl="1" eaLnBrk="1" hangingPunct="1">
              <a:defRPr/>
            </a:pPr>
            <a:r>
              <a:rPr lang="ar-SA" sz="2800" b="1" dirty="0">
                <a:solidFill>
                  <a:schemeClr val="hlink"/>
                </a:solidFill>
                <a:effectLst>
                  <a:outerShdw blurRad="38100" dist="38100" dir="2700000" algn="tl">
                    <a:srgbClr val="C0C0C0"/>
                  </a:outerShdw>
                </a:effectLst>
              </a:rPr>
              <a:t>يوضح مفهوم كل نوع من انواع برامج الحاسوب</a:t>
            </a:r>
          </a:p>
          <a:p>
            <a:pPr algn="r" rtl="1" eaLnBrk="1" hangingPunct="1">
              <a:defRPr/>
            </a:pPr>
            <a:r>
              <a:rPr lang="ar-SA" sz="2800" b="1" dirty="0">
                <a:solidFill>
                  <a:schemeClr val="hlink"/>
                </a:solidFill>
                <a:effectLst>
                  <a:outerShdw blurRad="38100" dist="38100" dir="2700000" algn="tl">
                    <a:srgbClr val="C0C0C0"/>
                  </a:outerShdw>
                </a:effectLst>
              </a:rPr>
              <a:t>اعطاء امثلة على انواع برمجيات الحاسوب</a:t>
            </a:r>
          </a:p>
          <a:p>
            <a:pPr algn="r" rtl="1" eaLnBrk="1" hangingPunct="1">
              <a:buFont typeface="Wingdings" pitchFamily="2" charset="2"/>
              <a:buNone/>
              <a:defRPr/>
            </a:pPr>
            <a:endParaRPr lang="ar-SA" sz="3400" b="1" dirty="0">
              <a:solidFill>
                <a:schemeClr val="hlink"/>
              </a:solidFill>
              <a:effectLst>
                <a:outerShdw blurRad="38100" dist="38100" dir="2700000" algn="tl">
                  <a:srgbClr val="C0C0C0"/>
                </a:outerShdw>
              </a:effectLst>
            </a:endParaRPr>
          </a:p>
        </p:txBody>
      </p:sp>
      <p:sp>
        <p:nvSpPr>
          <p:cNvPr id="5" name="Rectangle 4"/>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3"/>
          <p:cNvSpPr>
            <a:spLocks noGrp="1" noChangeArrowheads="1"/>
          </p:cNvSpPr>
          <p:nvPr>
            <p:ph type="body" idx="1"/>
          </p:nvPr>
        </p:nvSpPr>
        <p:spPr>
          <a:xfrm>
            <a:off x="899592" y="2132856"/>
            <a:ext cx="7929563" cy="4094187"/>
          </a:xfrm>
        </p:spPr>
        <p:txBody>
          <a:bodyPr/>
          <a:lstStyle/>
          <a:p>
            <a:pPr marL="609600" indent="-609600" algn="r" rtl="1" eaLnBrk="1" hangingPunct="1">
              <a:buFont typeface="Wingdings" pitchFamily="2" charset="2"/>
              <a:buAutoNum type="arabicPeriod"/>
              <a:defRPr/>
            </a:pPr>
            <a:r>
              <a:rPr lang="ar-SA" sz="2200" b="1" dirty="0">
                <a:solidFill>
                  <a:schemeClr val="hlink"/>
                </a:solidFill>
                <a:effectLst>
                  <a:outerShdw blurRad="38100" dist="38100" dir="2700000" algn="tl">
                    <a:srgbClr val="C0C0C0"/>
                  </a:outerShdw>
                </a:effectLst>
                <a:cs typeface="Arial" pitchFamily="34" charset="0"/>
              </a:rPr>
              <a:t>السرعة:</a:t>
            </a:r>
            <a:r>
              <a:rPr lang="ar-SA" sz="2200" dirty="0">
                <a:cs typeface="Arial" pitchFamily="34" charset="0"/>
              </a:rPr>
              <a:t> </a:t>
            </a:r>
            <a:r>
              <a:rPr lang="ar-SA" sz="2200" dirty="0">
                <a:effectLst>
                  <a:outerShdw blurRad="38100" dist="38100" dir="2700000" algn="tl">
                    <a:srgbClr val="C0C0C0"/>
                  </a:outerShdw>
                </a:effectLst>
                <a:cs typeface="Arial" pitchFamily="34" charset="0"/>
              </a:rPr>
              <a:t>في إجراء العمليات الحسابية و معالجة البيانات.</a:t>
            </a:r>
          </a:p>
          <a:p>
            <a:pPr marL="609600" indent="-609600" algn="r" rtl="1" eaLnBrk="1" hangingPunct="1">
              <a:buFont typeface="Wingdings" pitchFamily="2" charset="2"/>
              <a:buAutoNum type="arabicPeriod"/>
              <a:defRPr/>
            </a:pPr>
            <a:endParaRPr lang="ar-SA" sz="2200" b="1" dirty="0">
              <a:solidFill>
                <a:schemeClr val="hlink"/>
              </a:solidFill>
              <a:effectLst>
                <a:outerShdw blurRad="38100" dist="38100" dir="2700000" algn="tl">
                  <a:srgbClr val="C0C0C0"/>
                </a:outerShdw>
              </a:effectLst>
              <a:cs typeface="Arial" pitchFamily="34" charset="0"/>
            </a:endParaRPr>
          </a:p>
          <a:p>
            <a:pPr marL="609600" indent="-609600" algn="r" rtl="1" eaLnBrk="1" hangingPunct="1">
              <a:buFont typeface="Wingdings" pitchFamily="2" charset="2"/>
              <a:buAutoNum type="arabicPeriod"/>
              <a:defRPr/>
            </a:pPr>
            <a:r>
              <a:rPr lang="ar-SA" sz="2200" b="1" dirty="0">
                <a:solidFill>
                  <a:schemeClr val="hlink"/>
                </a:solidFill>
                <a:effectLst>
                  <a:outerShdw blurRad="38100" dist="38100" dir="2700000" algn="tl">
                    <a:srgbClr val="C0C0C0"/>
                  </a:outerShdw>
                </a:effectLst>
                <a:cs typeface="Arial" pitchFamily="34" charset="0"/>
              </a:rPr>
              <a:t>الدقة:</a:t>
            </a:r>
            <a:r>
              <a:rPr lang="ar-SA" sz="2200" dirty="0">
                <a:cs typeface="Arial" pitchFamily="34" charset="0"/>
              </a:rPr>
              <a:t> </a:t>
            </a:r>
            <a:r>
              <a:rPr lang="ar-SA" sz="2200" dirty="0">
                <a:effectLst>
                  <a:outerShdw blurRad="38100" dist="38100" dir="2700000" algn="tl">
                    <a:srgbClr val="C0C0C0"/>
                  </a:outerShdw>
                </a:effectLst>
                <a:cs typeface="Arial" pitchFamily="34" charset="0"/>
              </a:rPr>
              <a:t>حيث أن نسبة خطأها بسيطة جداً لدرجة إهماله</a:t>
            </a:r>
            <a:r>
              <a:rPr lang="ar-SA" sz="2200" dirty="0">
                <a:cs typeface="Arial" pitchFamily="34" charset="0"/>
              </a:rPr>
              <a:t>.</a:t>
            </a:r>
          </a:p>
          <a:p>
            <a:pPr marL="609600" indent="-609600" algn="r" rtl="1" eaLnBrk="1" hangingPunct="1">
              <a:buFont typeface="Wingdings" pitchFamily="2" charset="2"/>
              <a:buAutoNum type="arabicPeriod"/>
              <a:defRPr/>
            </a:pPr>
            <a:endParaRPr lang="ar-SA" sz="2200" dirty="0">
              <a:cs typeface="Arial" pitchFamily="34" charset="0"/>
            </a:endParaRPr>
          </a:p>
          <a:p>
            <a:pPr marL="609600" indent="-609600" algn="r" rtl="1" eaLnBrk="1" hangingPunct="1">
              <a:buFont typeface="Wingdings" pitchFamily="2" charset="2"/>
              <a:buAutoNum type="arabicPeriod"/>
              <a:defRPr/>
            </a:pPr>
            <a:r>
              <a:rPr lang="ar-SA" sz="2200" b="1" dirty="0">
                <a:solidFill>
                  <a:schemeClr val="hlink"/>
                </a:solidFill>
                <a:effectLst>
                  <a:outerShdw blurRad="38100" dist="38100" dir="2700000" algn="tl">
                    <a:srgbClr val="C0C0C0"/>
                  </a:outerShdw>
                </a:effectLst>
                <a:cs typeface="Arial" pitchFamily="34" charset="0"/>
              </a:rPr>
              <a:t>إمكانية التخزين:</a:t>
            </a:r>
            <a:r>
              <a:rPr lang="ar-SA" sz="2200" dirty="0">
                <a:cs typeface="Arial" pitchFamily="34" charset="0"/>
              </a:rPr>
              <a:t> </a:t>
            </a:r>
            <a:r>
              <a:rPr lang="ar-SA" sz="2200" dirty="0">
                <a:effectLst>
                  <a:outerShdw blurRad="38100" dist="38100" dir="2700000" algn="tl">
                    <a:srgbClr val="C0C0C0"/>
                  </a:outerShdw>
                </a:effectLst>
                <a:cs typeface="Arial" pitchFamily="34" charset="0"/>
              </a:rPr>
              <a:t>لكم هائل من المعلومات سواء على أقراص</a:t>
            </a:r>
            <a:r>
              <a:rPr lang="ar-SA" sz="2200" dirty="0">
                <a:cs typeface="Arial" pitchFamily="34" charset="0"/>
              </a:rPr>
              <a:t> </a:t>
            </a:r>
            <a:r>
              <a:rPr lang="ar-SA" sz="2200" dirty="0">
                <a:effectLst>
                  <a:outerShdw blurRad="38100" dist="38100" dir="2700000" algn="tl">
                    <a:srgbClr val="C0C0C0"/>
                  </a:outerShdw>
                </a:effectLst>
                <a:cs typeface="Arial" pitchFamily="34" charset="0"/>
              </a:rPr>
              <a:t>داخليه (تخزين داخلي) أو على أقراص خارجية (تخزين خارجي).</a:t>
            </a:r>
          </a:p>
          <a:p>
            <a:pPr marL="609600" indent="-609600" algn="r" rtl="1" eaLnBrk="1" hangingPunct="1">
              <a:buFont typeface="Wingdings" pitchFamily="2" charset="2"/>
              <a:buAutoNum type="arabicPeriod"/>
              <a:defRPr/>
            </a:pPr>
            <a:endParaRPr lang="ar-SA" sz="2200" b="1" dirty="0">
              <a:solidFill>
                <a:schemeClr val="hlink"/>
              </a:solidFill>
              <a:effectLst>
                <a:outerShdw blurRad="38100" dist="38100" dir="2700000" algn="tl">
                  <a:srgbClr val="C0C0C0"/>
                </a:outerShdw>
              </a:effectLst>
              <a:cs typeface="Arial" pitchFamily="34" charset="0"/>
            </a:endParaRPr>
          </a:p>
          <a:p>
            <a:pPr marL="609600" indent="-609600" algn="r" rtl="1" eaLnBrk="1" hangingPunct="1">
              <a:buFont typeface="Wingdings" pitchFamily="2" charset="2"/>
              <a:buAutoNum type="arabicPeriod"/>
              <a:defRPr/>
            </a:pPr>
            <a:r>
              <a:rPr lang="ar-SA" sz="2200" b="1" dirty="0">
                <a:solidFill>
                  <a:schemeClr val="hlink"/>
                </a:solidFill>
                <a:effectLst>
                  <a:outerShdw blurRad="38100" dist="38100" dir="2700000" algn="tl">
                    <a:srgbClr val="C0C0C0"/>
                  </a:outerShdw>
                </a:effectLst>
                <a:cs typeface="Arial" pitchFamily="34" charset="0"/>
              </a:rPr>
              <a:t>اقتصادية</a:t>
            </a:r>
            <a:r>
              <a:rPr lang="ar-SA" sz="2200" dirty="0">
                <a:cs typeface="Arial" pitchFamily="34" charset="0"/>
              </a:rPr>
              <a:t> </a:t>
            </a:r>
            <a:r>
              <a:rPr lang="ar-SA" sz="2200" dirty="0">
                <a:effectLst>
                  <a:outerShdw blurRad="38100" dist="38100" dir="2700000" algn="tl">
                    <a:srgbClr val="C0C0C0"/>
                  </a:outerShdw>
                </a:effectLst>
                <a:cs typeface="Arial" pitchFamily="34" charset="0"/>
              </a:rPr>
              <a:t>من ناحيتين (التكلفة, الوقت)</a:t>
            </a:r>
          </a:p>
          <a:p>
            <a:pPr marL="609600" indent="-609600" algn="r" rtl="1" eaLnBrk="1" hangingPunct="1">
              <a:buFont typeface="Wingdings" pitchFamily="2" charset="2"/>
              <a:buAutoNum type="arabicPeriod"/>
              <a:defRPr/>
            </a:pPr>
            <a:endParaRPr lang="ar-SA" sz="2200" b="1" dirty="0">
              <a:solidFill>
                <a:schemeClr val="hlink"/>
              </a:solidFill>
              <a:effectLst>
                <a:outerShdw blurRad="38100" dist="38100" dir="2700000" algn="tl">
                  <a:srgbClr val="C0C0C0"/>
                </a:outerShdw>
              </a:effectLst>
              <a:cs typeface="Arial" pitchFamily="34" charset="0"/>
            </a:endParaRPr>
          </a:p>
          <a:p>
            <a:pPr marL="609600" indent="-609600" algn="r" rtl="1" eaLnBrk="1" hangingPunct="1">
              <a:buFont typeface="Wingdings" pitchFamily="2" charset="2"/>
              <a:buAutoNum type="arabicPeriod"/>
              <a:defRPr/>
            </a:pPr>
            <a:r>
              <a:rPr lang="ar-SA" sz="2200" b="1" dirty="0">
                <a:solidFill>
                  <a:schemeClr val="hlink"/>
                </a:solidFill>
                <a:effectLst>
                  <a:outerShdw blurRad="38100" dist="38100" dir="2700000" algn="tl">
                    <a:srgbClr val="C0C0C0"/>
                  </a:outerShdw>
                </a:effectLst>
                <a:cs typeface="Arial" pitchFamily="34" charset="0"/>
              </a:rPr>
              <a:t>الاتصالات الشبكية:</a:t>
            </a:r>
            <a:r>
              <a:rPr lang="ar-SA" sz="2200" dirty="0">
                <a:cs typeface="Arial" pitchFamily="34" charset="0"/>
              </a:rPr>
              <a:t> </a:t>
            </a:r>
            <a:r>
              <a:rPr lang="ar-SA" sz="2200" dirty="0">
                <a:effectLst>
                  <a:outerShdw blurRad="38100" dist="38100" dir="2700000" algn="tl">
                    <a:srgbClr val="C0C0C0"/>
                  </a:outerShdw>
                </a:effectLst>
                <a:cs typeface="Arial" pitchFamily="34" charset="0"/>
              </a:rPr>
              <a:t>توفر خدمات الاتصال الشبكي السريع مما يوفر الوقت و المجهود و التكلفة مثل: خدمة الشبكة العالمية (الويب، الإنترنت).</a:t>
            </a:r>
            <a:endParaRPr lang="en-US" sz="2200" dirty="0">
              <a:effectLst>
                <a:outerShdw blurRad="38100" dist="38100" dir="2700000" algn="tl">
                  <a:srgbClr val="C0C0C0"/>
                </a:outerShdw>
              </a:effectLst>
              <a:cs typeface="Arial" pitchFamily="34" charset="0"/>
            </a:endParaRPr>
          </a:p>
        </p:txBody>
      </p:sp>
      <p:sp>
        <p:nvSpPr>
          <p:cNvPr id="41988" name="Rectangle 4"/>
          <p:cNvSpPr>
            <a:spLocks noGrp="1" noRot="1" noChangeArrowheads="1"/>
          </p:cNvSpPr>
          <p:nvPr>
            <p:ph type="title"/>
          </p:nvPr>
        </p:nvSpPr>
        <p:spPr/>
        <p:txBody>
          <a:bodyPr/>
          <a:lstStyle/>
          <a:p>
            <a:pPr eaLnBrk="1" hangingPunct="1">
              <a:defRPr/>
            </a:pPr>
            <a:r>
              <a:rPr lang="ar-SA" sz="2800" dirty="0">
                <a:effectLst>
                  <a:outerShdw blurRad="38100" dist="38100" dir="2700000" algn="tl">
                    <a:srgbClr val="C0C0C0"/>
                  </a:outerShdw>
                </a:effectLst>
              </a:rPr>
              <a:t>الدرس الاول: مفهوم الحاسوب وانواعه</a:t>
            </a:r>
            <a:endParaRPr lang="en-US" sz="2800" dirty="0">
              <a:effectLst>
                <a:outerShdw blurRad="38100" dist="38100" dir="2700000" algn="tl">
                  <a:srgbClr val="C0C0C0"/>
                </a:outerShdw>
              </a:effectLst>
            </a:endParaRPr>
          </a:p>
        </p:txBody>
      </p:sp>
      <p:sp>
        <p:nvSpPr>
          <p:cNvPr id="11268" name="TextBox 3"/>
          <p:cNvSpPr txBox="1">
            <a:spLocks noChangeArrowheads="1"/>
          </p:cNvSpPr>
          <p:nvPr/>
        </p:nvSpPr>
        <p:spPr bwMode="auto">
          <a:xfrm>
            <a:off x="1007097" y="764704"/>
            <a:ext cx="8136903" cy="1938992"/>
          </a:xfrm>
          <a:prstGeom prst="rect">
            <a:avLst/>
          </a:prstGeom>
          <a:noFill/>
          <a:ln w="9525">
            <a:noFill/>
            <a:miter lim="800000"/>
            <a:headEnd/>
            <a:tailEnd/>
          </a:ln>
        </p:spPr>
        <p:txBody>
          <a:bodyPr wrap="square">
            <a:spAutoFit/>
          </a:bodyPr>
          <a:lstStyle/>
          <a:p>
            <a:pPr algn="r"/>
            <a:endParaRPr lang="ar-JO" sz="2800" b="1" dirty="0">
              <a:solidFill>
                <a:srgbClr val="0070C0"/>
              </a:solidFill>
            </a:endParaRPr>
          </a:p>
          <a:p>
            <a:pPr algn="r"/>
            <a:r>
              <a:rPr lang="ar-SA" sz="2800" b="1" dirty="0">
                <a:solidFill>
                  <a:srgbClr val="0070C0"/>
                </a:solidFill>
              </a:rPr>
              <a:t>ميزات الحواسيب</a:t>
            </a:r>
            <a:endParaRPr lang="en-US" sz="2800" b="1" dirty="0">
              <a:solidFill>
                <a:srgbClr val="0070C0"/>
              </a:solidFill>
            </a:endParaRPr>
          </a:p>
          <a:p>
            <a:pPr algn="r"/>
            <a:r>
              <a:rPr lang="ar-JO" b="1" dirty="0">
                <a:solidFill>
                  <a:srgbClr val="0070C0"/>
                </a:solidFill>
              </a:rPr>
              <a:t>تم الاستغناء عنها لصالح الحواسيب لعدة ميزات تمتلكها هذه الحواسيب وهي</a:t>
            </a:r>
            <a:r>
              <a:rPr lang="en-US" b="1" dirty="0">
                <a:solidFill>
                  <a:srgbClr val="0070C0"/>
                </a:solidFill>
              </a:rPr>
              <a:t> </a:t>
            </a:r>
            <a:r>
              <a:rPr lang="ar-JO" b="1" dirty="0">
                <a:solidFill>
                  <a:srgbClr val="0070C0"/>
                </a:solidFill>
              </a:rPr>
              <a:t> الكثير من الاعمال اليدوية</a:t>
            </a:r>
            <a:endParaRPr lang="en-US" b="1" dirty="0">
              <a:solidFill>
                <a:srgbClr val="0070C0"/>
              </a:solidFill>
            </a:endParaRPr>
          </a:p>
          <a:p>
            <a:endParaRPr lang="en-US" sz="2800" b="1" dirty="0">
              <a:solidFill>
                <a:srgbClr val="0070C0"/>
              </a:solidFill>
            </a:endParaRP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body" idx="4294967295"/>
          </p:nvPr>
        </p:nvSpPr>
        <p:spPr>
          <a:xfrm>
            <a:off x="323850" y="1412875"/>
            <a:ext cx="8540750" cy="4422775"/>
          </a:xfrm>
        </p:spPr>
        <p:txBody>
          <a:bodyPr/>
          <a:lstStyle/>
          <a:p>
            <a:pPr algn="just" rtl="1" eaLnBrk="1" hangingPunct="1">
              <a:buFont typeface="Wingdings" pitchFamily="2" charset="2"/>
              <a:buNone/>
              <a:defRPr/>
            </a:pPr>
            <a:endParaRPr lang="en-US" sz="2400" b="1" dirty="0">
              <a:solidFill>
                <a:schemeClr val="hlink"/>
              </a:solidFill>
              <a:effectLst>
                <a:outerShdw blurRad="38100" dist="38100" dir="2700000" algn="tl">
                  <a:srgbClr val="C0C0C0"/>
                </a:outerShdw>
              </a:effectLst>
            </a:endParaRPr>
          </a:p>
          <a:p>
            <a:pPr algn="just" rtl="1" eaLnBrk="1" hangingPunct="1">
              <a:defRPr/>
            </a:pPr>
            <a:endParaRPr lang="en-US" sz="2400" b="1" dirty="0">
              <a:solidFill>
                <a:schemeClr val="hlink"/>
              </a:solidFill>
              <a:effectLst>
                <a:outerShdw blurRad="38100" dist="38100" dir="2700000" algn="tl">
                  <a:srgbClr val="C0C0C0"/>
                </a:outerShdw>
              </a:effectLst>
            </a:endParaRPr>
          </a:p>
          <a:p>
            <a:pPr algn="just" rtl="1" eaLnBrk="1" hangingPunct="1">
              <a:defRPr/>
            </a:pPr>
            <a:r>
              <a:rPr lang="ar-SA" sz="2400" b="1" dirty="0">
                <a:solidFill>
                  <a:schemeClr val="hlink"/>
                </a:solidFill>
                <a:effectLst>
                  <a:outerShdw blurRad="38100" dist="38100" dir="2700000" algn="tl">
                    <a:srgbClr val="C0C0C0"/>
                  </a:outerShdw>
                </a:effectLst>
              </a:rPr>
              <a:t>البرامج او البرمجيات:</a:t>
            </a:r>
            <a:r>
              <a:rPr lang="ar-SA" sz="2400" dirty="0">
                <a:effectLst>
                  <a:outerShdw blurRad="38100" dist="38100" dir="2700000" algn="tl">
                    <a:srgbClr val="C0C0C0"/>
                  </a:outerShdw>
                </a:effectLst>
              </a:rPr>
              <a:t> هو عبارة عن مجموعة من الأوامر والتعليمات مرتبة بتسلسل معين ويقوم الجهاز بتنفيذها لتحقيق غرض معين.</a:t>
            </a:r>
            <a:endParaRPr lang="en-US" sz="2400" dirty="0">
              <a:effectLst>
                <a:outerShdw blurRad="38100" dist="38100" dir="2700000" algn="tl">
                  <a:srgbClr val="C0C0C0"/>
                </a:outerShdw>
              </a:effectLst>
            </a:endParaRPr>
          </a:p>
        </p:txBody>
      </p:sp>
      <p:graphicFrame>
        <p:nvGraphicFramePr>
          <p:cNvPr id="2" name="Diagram 1">
            <a:extLst>
              <a:ext uri="{FF2B5EF4-FFF2-40B4-BE49-F238E27FC236}">
                <a16:creationId xmlns:a16="http://schemas.microsoft.com/office/drawing/2014/main" id="{E5CD4BA4-A058-6CAC-2BED-4B22EB9E20E3}"/>
              </a:ext>
            </a:extLst>
          </p:cNvPr>
          <p:cNvGraphicFramePr/>
          <p:nvPr/>
        </p:nvGraphicFramePr>
        <p:xfrm>
          <a:off x="609600" y="3429000"/>
          <a:ext cx="7605713" cy="279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txBox="1">
            <a:spLocks noRot="1" noChangeArrowheads="1"/>
          </p:cNvSpPr>
          <p:nvPr/>
        </p:nvSpPr>
        <p:spPr bwMode="auto">
          <a:xfrm>
            <a:off x="2357438" y="1500188"/>
            <a:ext cx="6324600" cy="533400"/>
          </a:xfrm>
          <a:prstGeom prst="rect">
            <a:avLst/>
          </a:prstGeom>
          <a:noFill/>
          <a:ln w="9525">
            <a:noFill/>
            <a:miter lim="800000"/>
            <a:headEnd/>
            <a:tailEnd/>
          </a:ln>
          <a:effectLst/>
        </p:spPr>
        <p:txBody>
          <a:bodyPr anchor="ctr"/>
          <a:lstStyle/>
          <a:p>
            <a:pPr algn="r">
              <a:defRPr/>
            </a:pPr>
            <a:r>
              <a:rPr lang="en-US" sz="2400" b="1" kern="0" dirty="0" err="1">
                <a:effectLst>
                  <a:outerShdw blurRad="38100" dist="38100" dir="2700000" algn="tl">
                    <a:srgbClr val="C0C0C0"/>
                  </a:outerShdw>
                </a:effectLst>
                <a:latin typeface="+mj-lt"/>
                <a:ea typeface="+mj-ea"/>
                <a:cs typeface="+mj-cs"/>
              </a:rPr>
              <a:t>Softwares</a:t>
            </a:r>
            <a:r>
              <a:rPr lang="ar-SA" sz="2400" b="1" kern="0" dirty="0">
                <a:effectLst>
                  <a:outerShdw blurRad="38100" dist="38100" dir="2700000" algn="tl">
                    <a:srgbClr val="C0C0C0"/>
                  </a:outerShdw>
                </a:effectLst>
                <a:latin typeface="+mj-lt"/>
                <a:ea typeface="+mj-ea"/>
              </a:rPr>
              <a:t>المكونات البرمجية  </a:t>
            </a:r>
            <a:endParaRPr lang="en-US" sz="2400" b="1" kern="0" dirty="0">
              <a:effectLst>
                <a:outerShdw blurRad="38100" dist="38100" dir="2700000" algn="tl">
                  <a:srgbClr val="C0C0C0"/>
                </a:outerShdw>
              </a:effectLst>
              <a:latin typeface="+mj-lt"/>
              <a:ea typeface="+mj-ea"/>
            </a:endParaRPr>
          </a:p>
        </p:txBody>
      </p:sp>
      <p:sp>
        <p:nvSpPr>
          <p:cNvPr id="6" name="Rectangle 5"/>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Rot="1" noChangeArrowheads="1"/>
          </p:cNvSpPr>
          <p:nvPr>
            <p:ph type="body" idx="4294967295"/>
          </p:nvPr>
        </p:nvSpPr>
        <p:spPr>
          <a:xfrm>
            <a:off x="357188" y="2214563"/>
            <a:ext cx="8540750" cy="4422775"/>
          </a:xfrm>
        </p:spPr>
        <p:txBody>
          <a:bodyPr/>
          <a:lstStyle/>
          <a:p>
            <a:pPr marL="609600" indent="-609600" algn="just" rtl="1" eaLnBrk="1" hangingPunct="1">
              <a:lnSpc>
                <a:spcPct val="80000"/>
              </a:lnSpc>
              <a:defRPr/>
            </a:pPr>
            <a:r>
              <a:rPr lang="ar-SA" sz="2800" b="1" dirty="0">
                <a:solidFill>
                  <a:schemeClr val="hlink"/>
                </a:solidFill>
                <a:effectLst>
                  <a:outerShdw blurRad="38100" dist="38100" dir="2700000" algn="tl">
                    <a:srgbClr val="C0C0C0"/>
                  </a:outerShdw>
                </a:effectLst>
              </a:rPr>
              <a:t>نظام التشغيل:</a:t>
            </a:r>
            <a:r>
              <a:rPr lang="ar-SA" sz="2800" dirty="0">
                <a:effectLst>
                  <a:outerShdw blurRad="38100" dist="38100" dir="2700000" algn="tl">
                    <a:srgbClr val="C0C0C0"/>
                  </a:outerShdw>
                </a:effectLst>
              </a:rPr>
              <a:t> هو عبارة عن مجموعة من البرامج التي تستخدم في تشغيل الحاسب وفي التعامل مع مكوناته وفي ادارة البرامج والتطبيقات.</a:t>
            </a:r>
            <a:endParaRPr lang="ar-SA" sz="2800" dirty="0">
              <a:effectLst>
                <a:outerShdw blurRad="38100" dist="38100" dir="2700000" algn="tl">
                  <a:srgbClr val="C0C0C0"/>
                </a:outerShdw>
              </a:effectLst>
              <a:cs typeface="Arial" pitchFamily="34" charset="0"/>
            </a:endParaRPr>
          </a:p>
          <a:p>
            <a:pPr marL="609600" indent="-609600" algn="just" rtl="1" eaLnBrk="1" hangingPunct="1">
              <a:lnSpc>
                <a:spcPct val="80000"/>
              </a:lnSpc>
              <a:buFont typeface="Wingdings" pitchFamily="2" charset="2"/>
              <a:buNone/>
              <a:defRPr/>
            </a:pPr>
            <a:endParaRPr lang="ar-SA" sz="2800" dirty="0">
              <a:effectLst>
                <a:outerShdw blurRad="38100" dist="38100" dir="2700000" algn="tl">
                  <a:srgbClr val="C0C0C0"/>
                </a:outerShdw>
              </a:effectLst>
              <a:cs typeface="Arial" pitchFamily="34" charset="0"/>
            </a:endParaRPr>
          </a:p>
          <a:p>
            <a:pPr marL="609600" indent="-609600" algn="just" rtl="1" eaLnBrk="1" hangingPunct="1">
              <a:lnSpc>
                <a:spcPct val="80000"/>
              </a:lnSpc>
              <a:defRPr/>
            </a:pPr>
            <a:r>
              <a:rPr lang="ar-SA" sz="2800" dirty="0">
                <a:solidFill>
                  <a:schemeClr val="hlink"/>
                </a:solidFill>
                <a:effectLst>
                  <a:outerShdw blurRad="38100" dist="38100" dir="2700000" algn="tl">
                    <a:srgbClr val="C0C0C0"/>
                  </a:outerShdw>
                </a:effectLst>
                <a:cs typeface="Arial" pitchFamily="34" charset="0"/>
              </a:rPr>
              <a:t>وظائف</a:t>
            </a:r>
            <a:r>
              <a:rPr lang="ar-SA" sz="2800" dirty="0">
                <a:solidFill>
                  <a:schemeClr val="hlink"/>
                </a:solidFill>
                <a:effectLst>
                  <a:outerShdw blurRad="38100" dist="38100" dir="2700000" algn="tl">
                    <a:srgbClr val="C0C0C0"/>
                  </a:outerShdw>
                </a:effectLst>
              </a:rPr>
              <a:t> نظام التشغيل:</a:t>
            </a:r>
            <a:endParaRPr lang="ar-SA" sz="2800" dirty="0">
              <a:solidFill>
                <a:schemeClr val="hlink"/>
              </a:solidFill>
              <a:effectLst>
                <a:outerShdw blurRad="38100" dist="38100" dir="2700000" algn="tl">
                  <a:srgbClr val="C0C0C0"/>
                </a:outerShdw>
              </a:effectLst>
              <a:cs typeface="Arial" pitchFamily="34" charset="0"/>
            </a:endParaRPr>
          </a:p>
          <a:p>
            <a:pPr marL="609600" indent="-609600" algn="r" rtl="1" eaLnBrk="1" hangingPunct="1">
              <a:lnSpc>
                <a:spcPct val="80000"/>
              </a:lnSpc>
              <a:buClr>
                <a:srgbClr val="7B1717"/>
              </a:buClr>
              <a:buFontTx/>
              <a:buAutoNum type="arabicPeriod"/>
              <a:defRPr/>
            </a:pPr>
            <a:r>
              <a:rPr lang="ar-SA" sz="2800" dirty="0"/>
              <a:t>التحكم في مسار البيانات.</a:t>
            </a:r>
          </a:p>
          <a:p>
            <a:pPr marL="609600" indent="-609600" algn="r" rtl="1" eaLnBrk="1" hangingPunct="1">
              <a:lnSpc>
                <a:spcPct val="80000"/>
              </a:lnSpc>
              <a:buClr>
                <a:srgbClr val="7B1717"/>
              </a:buClr>
              <a:buFontTx/>
              <a:buAutoNum type="arabicPeriod"/>
              <a:defRPr/>
            </a:pPr>
            <a:r>
              <a:rPr lang="ar-SA" sz="2800" dirty="0"/>
              <a:t>تحميل البرامج إلى الذاكرة.</a:t>
            </a:r>
          </a:p>
          <a:p>
            <a:pPr marL="609600" indent="-609600" algn="r" rtl="1" eaLnBrk="1" hangingPunct="1">
              <a:lnSpc>
                <a:spcPct val="80000"/>
              </a:lnSpc>
              <a:buClr>
                <a:srgbClr val="7B1717"/>
              </a:buClr>
              <a:buFontTx/>
              <a:buAutoNum type="arabicPeriod"/>
              <a:defRPr/>
            </a:pPr>
            <a:r>
              <a:rPr lang="ar-SA" sz="2800" dirty="0"/>
              <a:t>التحكم في وحدة الذاكرة الرئيسية.</a:t>
            </a:r>
          </a:p>
          <a:p>
            <a:pPr marL="609600" indent="-609600" algn="r" rtl="1" eaLnBrk="1" hangingPunct="1">
              <a:lnSpc>
                <a:spcPct val="80000"/>
              </a:lnSpc>
              <a:buClr>
                <a:srgbClr val="7B1717"/>
              </a:buClr>
              <a:buFontTx/>
              <a:buAutoNum type="arabicPeriod"/>
              <a:defRPr/>
            </a:pPr>
            <a:r>
              <a:rPr lang="ar-SA" sz="2800" dirty="0"/>
              <a:t>التحكم في وحدات الإدخال و الإخراج.</a:t>
            </a:r>
          </a:p>
          <a:p>
            <a:pPr marL="609600" indent="-609600" algn="r" rtl="1" eaLnBrk="1" hangingPunct="1">
              <a:lnSpc>
                <a:spcPct val="80000"/>
              </a:lnSpc>
              <a:buClr>
                <a:srgbClr val="7B1717"/>
              </a:buClr>
              <a:buFontTx/>
              <a:buAutoNum type="arabicPeriod"/>
              <a:defRPr/>
            </a:pPr>
            <a:r>
              <a:rPr lang="ar-SA" sz="2800" dirty="0"/>
              <a:t>اكتشاف الأعطال</a:t>
            </a:r>
            <a:endParaRPr lang="en-US" sz="2800" dirty="0"/>
          </a:p>
        </p:txBody>
      </p:sp>
      <p:sp>
        <p:nvSpPr>
          <p:cNvPr id="4" name="Rectangle 4"/>
          <p:cNvSpPr txBox="1">
            <a:spLocks noRot="1" noChangeArrowheads="1"/>
          </p:cNvSpPr>
          <p:nvPr/>
        </p:nvSpPr>
        <p:spPr bwMode="auto">
          <a:xfrm>
            <a:off x="2357438" y="1500188"/>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Operating System</a:t>
            </a:r>
            <a:r>
              <a:rPr lang="ar-SA" sz="2400" b="1" kern="0" dirty="0">
                <a:effectLst>
                  <a:outerShdw blurRad="38100" dist="38100" dir="2700000" algn="tl">
                    <a:srgbClr val="C0C0C0"/>
                  </a:outerShdw>
                </a:effectLst>
                <a:latin typeface="+mj-lt"/>
                <a:ea typeface="+mj-ea"/>
              </a:rPr>
              <a:t>نظام التشغيل  </a:t>
            </a:r>
            <a:endParaRPr lang="en-US" sz="2400" b="1" kern="0" dirty="0">
              <a:effectLst>
                <a:outerShdw blurRad="38100" dist="38100" dir="2700000" algn="tl">
                  <a:srgbClr val="C0C0C0"/>
                </a:outerShdw>
              </a:effectLst>
              <a:latin typeface="+mj-lt"/>
              <a:ea typeface="+mj-ea"/>
            </a:endParaRPr>
          </a:p>
        </p:txBody>
      </p:sp>
      <p:sp>
        <p:nvSpPr>
          <p:cNvPr id="5" name="Rectangle 4"/>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395288" y="1844675"/>
            <a:ext cx="8229600" cy="3886200"/>
          </a:xfrm>
          <a:prstGeom prst="rect">
            <a:avLst/>
          </a:prstGeom>
          <a:noFill/>
          <a:ln w="9525">
            <a:noFill/>
            <a:miter lim="800000"/>
            <a:headEnd/>
            <a:tailEnd/>
          </a:ln>
          <a:effectLst/>
        </p:spPr>
        <p:txBody>
          <a:bodyPr/>
          <a:lstStyle/>
          <a:p>
            <a:pPr marL="609600" indent="-609600" algn="just" rtl="1">
              <a:spcBef>
                <a:spcPct val="20000"/>
              </a:spcBef>
              <a:buFont typeface="Wingdings" pitchFamily="2" charset="2"/>
              <a:buChar char="§"/>
              <a:defRPr/>
            </a:pPr>
            <a:r>
              <a:rPr lang="ar-SA" sz="3200" dirty="0">
                <a:solidFill>
                  <a:schemeClr val="hlink"/>
                </a:solidFill>
                <a:effectLst>
                  <a:outerShdw blurRad="38100" dist="38100" dir="2700000" algn="tl">
                    <a:srgbClr val="C0C0C0"/>
                  </a:outerShdw>
                </a:effectLst>
              </a:rPr>
              <a:t>كيفية عمل نظام التشغيل</a:t>
            </a:r>
            <a:r>
              <a:rPr lang="ar-SA" dirty="0">
                <a:solidFill>
                  <a:schemeClr val="hlink"/>
                </a:solidFill>
                <a:effectLst>
                  <a:outerShdw blurRad="38100" dist="38100" dir="2700000" algn="tl">
                    <a:srgbClr val="C0C0C0"/>
                  </a:outerShdw>
                </a:effectLst>
              </a:rPr>
              <a:t>:</a:t>
            </a:r>
          </a:p>
          <a:p>
            <a:pPr marL="609600" indent="-609600" algn="just" rtl="1">
              <a:spcBef>
                <a:spcPct val="20000"/>
              </a:spcBef>
              <a:defRPr/>
            </a:pPr>
            <a:endParaRPr lang="ar-SA" sz="2800" dirty="0">
              <a:effectLst>
                <a:outerShdw blurRad="38100" dist="38100" dir="2700000" algn="tl">
                  <a:srgbClr val="C0C0C0"/>
                </a:outerShdw>
              </a:effectLst>
            </a:endParaRPr>
          </a:p>
          <a:p>
            <a:pPr marL="609600" indent="-609600" algn="r" rtl="1">
              <a:spcBef>
                <a:spcPct val="20000"/>
              </a:spcBef>
              <a:buClr>
                <a:schemeClr val="hlink"/>
              </a:buClr>
              <a:buFont typeface="Wingdings" pitchFamily="2" charset="2"/>
              <a:buAutoNum type="arabicPeriod"/>
              <a:defRPr/>
            </a:pPr>
            <a:r>
              <a:rPr lang="ar-SA" sz="2800" dirty="0">
                <a:effectLst>
                  <a:outerShdw blurRad="38100" dist="38100" dir="2700000" algn="tl">
                    <a:srgbClr val="C0C0C0"/>
                  </a:outerShdw>
                </a:effectLst>
              </a:rPr>
              <a:t>قراءه وتنفيذ التعليمات والأوامر المخزنة في الذ</a:t>
            </a:r>
            <a:r>
              <a:rPr lang="ar-JO" sz="2800" dirty="0">
                <a:effectLst>
                  <a:outerShdw blurRad="38100" dist="38100" dir="2700000" algn="tl">
                    <a:srgbClr val="C0C0C0"/>
                  </a:outerShdw>
                </a:effectLst>
              </a:rPr>
              <a:t>اكرة</a:t>
            </a:r>
            <a:r>
              <a:rPr lang="ar-SA" sz="2800" dirty="0" err="1">
                <a:effectLst>
                  <a:outerShdw blurRad="38100" dist="38100" dir="2700000" algn="tl">
                    <a:srgbClr val="C0C0C0"/>
                  </a:outerShdw>
                </a:effectLst>
              </a:rPr>
              <a:t>(</a:t>
            </a:r>
            <a:r>
              <a:rPr lang="en-US" sz="2800" dirty="0">
                <a:effectLst>
                  <a:outerShdw blurRad="38100" dist="38100" dir="2700000" algn="tl">
                    <a:srgbClr val="C0C0C0"/>
                  </a:outerShdw>
                </a:effectLst>
              </a:rPr>
              <a:t>ROM</a:t>
            </a:r>
            <a:r>
              <a:rPr lang="ar-SA" sz="2800" dirty="0">
                <a:effectLst>
                  <a:outerShdw blurRad="38100" dist="38100" dir="2700000" algn="tl">
                    <a:srgbClr val="C0C0C0"/>
                  </a:outerShdw>
                </a:effectLst>
              </a:rPr>
              <a:t>)</a:t>
            </a:r>
          </a:p>
          <a:p>
            <a:pPr marL="609600" indent="-609600" algn="r" rtl="1">
              <a:spcBef>
                <a:spcPct val="20000"/>
              </a:spcBef>
              <a:buClr>
                <a:schemeClr val="hlink"/>
              </a:buClr>
              <a:buFont typeface="Wingdings" pitchFamily="2" charset="2"/>
              <a:buAutoNum type="arabicPeriod"/>
              <a:defRPr/>
            </a:pPr>
            <a:r>
              <a:rPr lang="ar-SA" sz="2800" dirty="0">
                <a:effectLst>
                  <a:outerShdw blurRad="38100" dist="38100" dir="2700000" algn="tl">
                    <a:srgbClr val="C0C0C0"/>
                  </a:outerShdw>
                </a:effectLst>
              </a:rPr>
              <a:t>فحص وحدات الحاسب للتأكد من سلامتها.</a:t>
            </a:r>
          </a:p>
          <a:p>
            <a:pPr marL="609600" indent="-609600" algn="r" rtl="1">
              <a:spcBef>
                <a:spcPct val="20000"/>
              </a:spcBef>
              <a:buClr>
                <a:schemeClr val="hlink"/>
              </a:buClr>
              <a:buFont typeface="Wingdings" pitchFamily="2" charset="2"/>
              <a:buAutoNum type="arabicPeriod"/>
              <a:defRPr/>
            </a:pPr>
            <a:r>
              <a:rPr lang="ar-SA" sz="2800" dirty="0">
                <a:effectLst>
                  <a:outerShdw blurRad="38100" dist="38100" dir="2700000" algn="tl">
                    <a:srgbClr val="C0C0C0"/>
                  </a:outerShdw>
                </a:effectLst>
              </a:rPr>
              <a:t>تحميل نظام التشغيل من الأقراص المرنة او الضوئية.</a:t>
            </a:r>
          </a:p>
          <a:p>
            <a:pPr marL="609600" indent="-609600" algn="r" rtl="1">
              <a:spcBef>
                <a:spcPct val="20000"/>
              </a:spcBef>
              <a:buClr>
                <a:schemeClr val="hlink"/>
              </a:buClr>
              <a:buFont typeface="Wingdings" pitchFamily="2" charset="2"/>
              <a:buAutoNum type="arabicPeriod"/>
              <a:defRPr/>
            </a:pPr>
            <a:r>
              <a:rPr lang="ar-SA" sz="2800" dirty="0">
                <a:effectLst>
                  <a:outerShdw blurRad="38100" dist="38100" dir="2700000" algn="tl">
                    <a:srgbClr val="C0C0C0"/>
                  </a:outerShdw>
                </a:effectLst>
              </a:rPr>
              <a:t>استلام اوامر من مستخدم الجهاز.</a:t>
            </a:r>
          </a:p>
          <a:p>
            <a:pPr marL="609600" indent="-609600" algn="r" rtl="1">
              <a:spcBef>
                <a:spcPct val="20000"/>
              </a:spcBef>
              <a:buClr>
                <a:schemeClr val="hlink"/>
              </a:buClr>
              <a:buFont typeface="Wingdings" pitchFamily="2" charset="2"/>
              <a:buAutoNum type="arabicPeriod"/>
              <a:defRPr/>
            </a:pPr>
            <a:r>
              <a:rPr lang="ar-SA" sz="2800" dirty="0">
                <a:effectLst>
                  <a:outerShdw blurRad="38100" dist="38100" dir="2700000" algn="tl">
                    <a:srgbClr val="C0C0C0"/>
                  </a:outerShdw>
                </a:effectLst>
              </a:rPr>
              <a:t>تحميل البرامج التطبيقية وتنفيذ تعليماتها.</a:t>
            </a:r>
          </a:p>
          <a:p>
            <a:pPr marL="609600" indent="-609600" algn="r" rtl="1">
              <a:spcBef>
                <a:spcPct val="20000"/>
              </a:spcBef>
              <a:buClr>
                <a:schemeClr val="hlink"/>
              </a:buClr>
              <a:buFont typeface="Wingdings" pitchFamily="2" charset="2"/>
              <a:buAutoNum type="arabicPeriod"/>
              <a:defRPr/>
            </a:pPr>
            <a:r>
              <a:rPr lang="ar-SA" sz="2800" dirty="0">
                <a:effectLst>
                  <a:outerShdw blurRad="38100" dist="38100" dir="2700000" algn="tl">
                    <a:srgbClr val="C0C0C0"/>
                  </a:outerShdw>
                </a:effectLst>
              </a:rPr>
              <a:t>العوده الى نظام التشغيل وانتظار اوامر المستخدم.</a:t>
            </a:r>
            <a:endParaRPr lang="en-US" sz="2800" dirty="0">
              <a:effectLst>
                <a:outerShdw blurRad="38100" dist="38100" dir="2700000" algn="tl">
                  <a:srgbClr val="C0C0C0"/>
                </a:outerShdw>
              </a:effectLst>
            </a:endParaRPr>
          </a:p>
        </p:txBody>
      </p:sp>
      <p:sp>
        <p:nvSpPr>
          <p:cNvPr id="6" name="Rectangle 5"/>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71579" y="1714500"/>
          <a:ext cx="6643734" cy="5120640"/>
        </p:xfrm>
        <a:graphic>
          <a:graphicData uri="http://schemas.openxmlformats.org/drawingml/2006/table">
            <a:tbl>
              <a:tblPr rtl="1" firstRow="1" bandRow="1">
                <a:tableStyleId>{5C22544A-7EE6-4342-B048-85BDC9FD1C3A}</a:tableStyleId>
              </a:tblPr>
              <a:tblGrid>
                <a:gridCol w="3321867">
                  <a:extLst>
                    <a:ext uri="{9D8B030D-6E8A-4147-A177-3AD203B41FA5}">
                      <a16:colId xmlns:a16="http://schemas.microsoft.com/office/drawing/2014/main" val="20000"/>
                    </a:ext>
                  </a:extLst>
                </a:gridCol>
                <a:gridCol w="3321867">
                  <a:extLst>
                    <a:ext uri="{9D8B030D-6E8A-4147-A177-3AD203B41FA5}">
                      <a16:colId xmlns:a16="http://schemas.microsoft.com/office/drawing/2014/main" val="20001"/>
                    </a:ext>
                  </a:extLst>
                </a:gridCol>
              </a:tblGrid>
              <a:tr h="245316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effectLst>
                            <a:outerShdw blurRad="38100" dist="38100" dir="2700000" algn="tl">
                              <a:srgbClr val="C0C0C0"/>
                            </a:outerShdw>
                          </a:effectLst>
                        </a:rPr>
                        <a:t>نظام تشغيل القرص </a:t>
                      </a:r>
                      <a:r>
                        <a:rPr lang="en-US" dirty="0">
                          <a:effectLst>
                            <a:outerShdw blurRad="38100" dist="38100" dir="2700000" algn="tl">
                              <a:srgbClr val="C0C0C0"/>
                            </a:outerShdw>
                          </a:effectLst>
                        </a:rPr>
                        <a:t>Dos</a:t>
                      </a:r>
                    </a:p>
                    <a:p>
                      <a:pPr algn="ctr" rtl="1"/>
                      <a:r>
                        <a:rPr lang="ar-SA" dirty="0"/>
                        <a:t>غير رسومي</a:t>
                      </a:r>
                    </a:p>
                    <a:p>
                      <a:pPr algn="ctr" rtl="1"/>
                      <a:endParaRPr lang="ar-SA" dirty="0"/>
                    </a:p>
                    <a:p>
                      <a:pPr algn="ctr" rtl="1"/>
                      <a:endParaRPr lang="en-US" dirty="0"/>
                    </a:p>
                    <a:p>
                      <a:pPr algn="ctr" rtl="1"/>
                      <a:endParaRPr lang="en-US" dirty="0"/>
                    </a:p>
                    <a:p>
                      <a:pPr algn="ctr" rtl="1"/>
                      <a:endParaRPr lang="ar-SA" dirty="0"/>
                    </a:p>
                    <a:p>
                      <a:pPr algn="ctr" rtl="1"/>
                      <a:endParaRPr lang="ar-SA" dirty="0"/>
                    </a:p>
                    <a:p>
                      <a:pPr algn="ctr" rtl="1"/>
                      <a:endParaRPr lang="ar-SA" dirty="0"/>
                    </a:p>
                    <a:p>
                      <a:pPr algn="ct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effectLst>
                            <a:outerShdw blurRad="38100" dist="38100" dir="2700000" algn="tl">
                              <a:srgbClr val="C0C0C0"/>
                            </a:outerShdw>
                          </a:effectLst>
                        </a:rPr>
                        <a:t>نظام تشغيل النوافذ </a:t>
                      </a:r>
                      <a:r>
                        <a:rPr lang="en-US" dirty="0">
                          <a:effectLst>
                            <a:outerShdw blurRad="38100" dist="38100" dir="2700000" algn="tl">
                              <a:srgbClr val="C0C0C0"/>
                            </a:outerShdw>
                          </a:effectLst>
                        </a:rPr>
                        <a:t>Windows</a:t>
                      </a:r>
                    </a:p>
                    <a:p>
                      <a:pPr algn="ctr" rtl="1"/>
                      <a:r>
                        <a:rPr lang="ar-SA" dirty="0"/>
                        <a:t>رسومي</a:t>
                      </a:r>
                    </a:p>
                  </a:txBody>
                  <a:tcPr/>
                </a:tc>
                <a:extLst>
                  <a:ext uri="{0D108BD9-81ED-4DB2-BD59-A6C34878D82A}">
                    <a16:rowId xmlns:a16="http://schemas.microsoft.com/office/drawing/2014/main" val="10000"/>
                  </a:ext>
                </a:extLst>
              </a:tr>
              <a:tr h="245316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effectLst>
                            <a:outerShdw blurRad="38100" dist="38100" dir="2700000" algn="tl">
                              <a:srgbClr val="C0C0C0"/>
                            </a:outerShdw>
                          </a:effectLst>
                        </a:rPr>
                        <a:t>نظام تشغيل أبل ماكنتوش </a:t>
                      </a:r>
                      <a:r>
                        <a:rPr lang="en-US" dirty="0">
                          <a:effectLst>
                            <a:outerShdw blurRad="38100" dist="38100" dir="2700000" algn="tl">
                              <a:srgbClr val="C0C0C0"/>
                            </a:outerShdw>
                          </a:effectLst>
                        </a:rPr>
                        <a:t>Apple Mac</a:t>
                      </a:r>
                      <a:endParaRPr lang="ar-SA" dirty="0">
                        <a:effectLst>
                          <a:outerShdw blurRad="38100" dist="38100" dir="2700000" algn="tl">
                            <a:srgbClr val="C0C0C0"/>
                          </a:outerShdw>
                        </a:effectLst>
                      </a:endParaRPr>
                    </a:p>
                    <a:p>
                      <a:pPr marL="0" marR="0" indent="0" algn="ctr" defTabSz="914400" rtl="1" eaLnBrk="1" fontAlgn="auto" latinLnBrk="0" hangingPunct="1">
                        <a:lnSpc>
                          <a:spcPct val="100000"/>
                        </a:lnSpc>
                        <a:spcBef>
                          <a:spcPts val="0"/>
                        </a:spcBef>
                        <a:spcAft>
                          <a:spcPts val="0"/>
                        </a:spcAft>
                        <a:buClrTx/>
                        <a:buSzTx/>
                        <a:buFontTx/>
                        <a:buNone/>
                        <a:tabLst/>
                        <a:defRPr/>
                      </a:pPr>
                      <a:r>
                        <a:rPr lang="ar-SA" dirty="0">
                          <a:effectLst>
                            <a:outerShdw blurRad="38100" dist="38100" dir="2700000" algn="tl">
                              <a:srgbClr val="C0C0C0"/>
                            </a:outerShdw>
                          </a:effectLst>
                        </a:rPr>
                        <a:t>رسومي</a:t>
                      </a:r>
                    </a:p>
                    <a:p>
                      <a:pPr algn="ctr" rtl="1"/>
                      <a:endParaRPr lang="ar-SA" dirty="0"/>
                    </a:p>
                    <a:p>
                      <a:pPr algn="ctr" rtl="1"/>
                      <a:endParaRPr lang="en-US" dirty="0"/>
                    </a:p>
                    <a:p>
                      <a:pPr algn="ctr" rtl="1"/>
                      <a:endParaRPr lang="ar-SA" dirty="0"/>
                    </a:p>
                    <a:p>
                      <a:pPr algn="ctr" rtl="1"/>
                      <a:endParaRPr lang="ar-SA" dirty="0"/>
                    </a:p>
                    <a:p>
                      <a:pPr algn="ctr" rtl="1"/>
                      <a:endParaRPr lang="ar-SA" dirty="0"/>
                    </a:p>
                    <a:p>
                      <a:pPr algn="ctr" rtl="1"/>
                      <a:endParaRPr lang="ar-SA" dirty="0"/>
                    </a:p>
                    <a:p>
                      <a:pPr algn="ctr" rtl="1"/>
                      <a:endParaRPr lang="ar-SA"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a:effectLst>
                            <a:outerShdw blurRad="38100" dist="38100" dir="2700000" algn="tl">
                              <a:srgbClr val="C0C0C0"/>
                            </a:outerShdw>
                          </a:effectLst>
                        </a:rPr>
                        <a:t>نظام تشغيل يونيكس </a:t>
                      </a:r>
                      <a:r>
                        <a:rPr lang="en-US" dirty="0">
                          <a:effectLst>
                            <a:outerShdw blurRad="38100" dist="38100" dir="2700000" algn="tl">
                              <a:srgbClr val="C0C0C0"/>
                            </a:outerShdw>
                          </a:effectLst>
                        </a:rPr>
                        <a:t>Unix</a:t>
                      </a:r>
                    </a:p>
                    <a:p>
                      <a:pPr algn="ctr" rtl="1"/>
                      <a:r>
                        <a:rPr lang="ar-SA" dirty="0"/>
                        <a:t>رسومي</a:t>
                      </a:r>
                    </a:p>
                  </a:txBody>
                  <a:tcPr/>
                </a:tc>
                <a:extLst>
                  <a:ext uri="{0D108BD9-81ED-4DB2-BD59-A6C34878D82A}">
                    <a16:rowId xmlns:a16="http://schemas.microsoft.com/office/drawing/2014/main" val="10001"/>
                  </a:ext>
                </a:extLst>
              </a:tr>
            </a:tbl>
          </a:graphicData>
        </a:graphic>
      </p:graphicFrame>
      <p:pic>
        <p:nvPicPr>
          <p:cNvPr id="5" name="Picture 4" descr="GUI2"/>
          <p:cNvPicPr>
            <a:picLocks noChangeAspect="1" noChangeArrowheads="1"/>
          </p:cNvPicPr>
          <p:nvPr/>
        </p:nvPicPr>
        <p:blipFill>
          <a:blip r:embed="rId2" cstate="print"/>
          <a:srcRect/>
          <a:stretch>
            <a:fillRect/>
          </a:stretch>
        </p:blipFill>
        <p:spPr bwMode="auto">
          <a:xfrm>
            <a:off x="5292725" y="2276475"/>
            <a:ext cx="2609850" cy="1751013"/>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1785938" y="2357438"/>
            <a:ext cx="2957512" cy="1871662"/>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5214938" y="4929188"/>
            <a:ext cx="2862262" cy="1755775"/>
          </a:xfrm>
          <a:prstGeom prst="rect">
            <a:avLst/>
          </a:prstGeom>
          <a:noFill/>
          <a:ln w="9525">
            <a:noFill/>
            <a:miter lim="800000"/>
            <a:headEnd/>
            <a:tailEnd/>
          </a:ln>
        </p:spPr>
      </p:pic>
      <p:pic>
        <p:nvPicPr>
          <p:cNvPr id="8" name="Picture 7"/>
          <p:cNvPicPr>
            <a:picLocks noChangeAspect="1"/>
          </p:cNvPicPr>
          <p:nvPr/>
        </p:nvPicPr>
        <p:blipFill>
          <a:blip r:embed="rId5" cstate="print"/>
          <a:srcRect/>
          <a:stretch>
            <a:fillRect/>
          </a:stretch>
        </p:blipFill>
        <p:spPr bwMode="auto">
          <a:xfrm>
            <a:off x="1714500" y="4929188"/>
            <a:ext cx="2903538" cy="1741487"/>
          </a:xfrm>
          <a:prstGeom prst="rect">
            <a:avLst/>
          </a:prstGeom>
          <a:noFill/>
          <a:ln w="9525">
            <a:noFill/>
            <a:miter lim="800000"/>
            <a:headEnd/>
            <a:tailEnd/>
          </a:ln>
        </p:spPr>
      </p:pic>
      <p:sp>
        <p:nvSpPr>
          <p:cNvPr id="9" name="Rectangle 4"/>
          <p:cNvSpPr txBox="1">
            <a:spLocks noRot="1" noChangeArrowheads="1"/>
          </p:cNvSpPr>
          <p:nvPr/>
        </p:nvSpPr>
        <p:spPr bwMode="auto">
          <a:xfrm>
            <a:off x="2286000" y="1214438"/>
            <a:ext cx="6324600" cy="533400"/>
          </a:xfrm>
          <a:prstGeom prst="rect">
            <a:avLst/>
          </a:prstGeom>
          <a:noFill/>
          <a:ln w="9525">
            <a:noFill/>
            <a:miter lim="800000"/>
            <a:headEnd/>
            <a:tailEnd/>
          </a:ln>
          <a:effectLst/>
        </p:spPr>
        <p:txBody>
          <a:bodyPr anchor="ctr"/>
          <a:lstStyle/>
          <a:p>
            <a:pPr algn="r">
              <a:defRPr/>
            </a:pPr>
            <a:r>
              <a:rPr lang="ar-SA" sz="2400" b="1" kern="0" dirty="0">
                <a:effectLst>
                  <a:outerShdw blurRad="38100" dist="38100" dir="2700000" algn="tl">
                    <a:srgbClr val="C0C0C0"/>
                  </a:outerShdw>
                </a:effectLst>
                <a:latin typeface="+mj-lt"/>
                <a:ea typeface="+mj-ea"/>
              </a:rPr>
              <a:t>امثلة على نظم التشغيل </a:t>
            </a:r>
            <a:endParaRPr lang="en-US" sz="2400" b="1" kern="0" dirty="0">
              <a:effectLst>
                <a:outerShdw blurRad="38100" dist="38100" dir="2700000" algn="tl">
                  <a:srgbClr val="C0C0C0"/>
                </a:outerShdw>
              </a:effectLst>
              <a:latin typeface="+mj-lt"/>
              <a:ea typeface="+mj-ea"/>
            </a:endParaRPr>
          </a:p>
        </p:txBody>
      </p:sp>
      <p:sp>
        <p:nvSpPr>
          <p:cNvPr id="11" name="Rectangle 10"/>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4294967295"/>
          </p:nvPr>
        </p:nvSpPr>
        <p:spPr>
          <a:xfrm>
            <a:off x="1071563" y="3500438"/>
            <a:ext cx="7743825" cy="2159000"/>
          </a:xfrm>
        </p:spPr>
        <p:txBody>
          <a:bodyPr/>
          <a:lstStyle/>
          <a:p>
            <a:pPr marL="533400" indent="-533400" algn="r" rtl="1" eaLnBrk="1" hangingPunct="1">
              <a:lnSpc>
                <a:spcPct val="110000"/>
              </a:lnSpc>
              <a:buClr>
                <a:srgbClr val="7B1717"/>
              </a:buClr>
              <a:buFont typeface="Wingdings" pitchFamily="2" charset="2"/>
              <a:buNone/>
              <a:defRPr/>
            </a:pPr>
            <a:r>
              <a:rPr lang="ar-SA" sz="2800" dirty="0">
                <a:solidFill>
                  <a:schemeClr val="hlink"/>
                </a:solidFill>
                <a:effectLst>
                  <a:outerShdw blurRad="38100" dist="38100" dir="2700000" algn="tl">
                    <a:srgbClr val="C0C0C0"/>
                  </a:outerShdw>
                </a:effectLst>
                <a:cs typeface="Arial" pitchFamily="34" charset="0"/>
              </a:rPr>
              <a:t>نظام تشغيل القرص </a:t>
            </a:r>
            <a:r>
              <a:rPr lang="en-US" sz="2800" dirty="0">
                <a:solidFill>
                  <a:schemeClr val="hlink"/>
                </a:solidFill>
                <a:effectLst>
                  <a:outerShdw blurRad="38100" dist="38100" dir="2700000" algn="tl">
                    <a:srgbClr val="C0C0C0"/>
                  </a:outerShdw>
                </a:effectLst>
                <a:cs typeface="Arial" pitchFamily="34" charset="0"/>
              </a:rPr>
              <a:t>(Dos)</a:t>
            </a:r>
            <a:r>
              <a:rPr lang="ar-SA" dirty="0">
                <a:solidFill>
                  <a:schemeClr val="hlink"/>
                </a:solidFill>
                <a:effectLst>
                  <a:outerShdw blurRad="38100" dist="38100" dir="2700000" algn="tl">
                    <a:srgbClr val="C0C0C0"/>
                  </a:outerShdw>
                </a:effectLst>
                <a:cs typeface="Arial" pitchFamily="34" charset="0"/>
              </a:rPr>
              <a:t>:</a:t>
            </a:r>
          </a:p>
          <a:p>
            <a:pPr marL="533400" indent="-533400" algn="r" rtl="1" eaLnBrk="1" hangingPunct="1">
              <a:lnSpc>
                <a:spcPct val="110000"/>
              </a:lnSpc>
              <a:buFont typeface="Wingdings" pitchFamily="2" charset="2"/>
              <a:buNone/>
              <a:defRPr/>
            </a:pPr>
            <a:r>
              <a:rPr lang="ar-SA" sz="2000" dirty="0"/>
              <a:t>يتكون من مجموعة من البرامج و الأوامر و لكن لا يتيح للمستخدم تشغيل أكثر من برنامج في نفس الوقت و لا يتيح تنفيذ أكثر من أمر. يتعين أن تكون لديك خبرة في عالم الحاسوب لتعرف كيف تستخدمه. أي أنه لم يكن سهل </a:t>
            </a:r>
            <a:r>
              <a:rPr lang="ar-SA" sz="2000" dirty="0" err="1"/>
              <a:t>الاستخدام .</a:t>
            </a:r>
            <a:r>
              <a:rPr lang="ar-JO" sz="2000" dirty="0">
                <a:solidFill>
                  <a:srgbClr val="FF0000"/>
                </a:solidFill>
              </a:rPr>
              <a:t>ويتم التعامل معه من خلال سطر الاوامر</a:t>
            </a:r>
            <a:endParaRPr lang="ar-SA" sz="2000" dirty="0">
              <a:solidFill>
                <a:srgbClr val="FF0000"/>
              </a:solidFill>
            </a:endParaRPr>
          </a:p>
          <a:p>
            <a:pPr marL="533400" indent="-533400" algn="r" rtl="1" eaLnBrk="1" hangingPunct="1">
              <a:lnSpc>
                <a:spcPct val="110000"/>
              </a:lnSpc>
              <a:buClr>
                <a:srgbClr val="7B1717"/>
              </a:buClr>
              <a:buFont typeface="Wingdings" pitchFamily="2" charset="2"/>
              <a:buNone/>
              <a:defRPr/>
            </a:pPr>
            <a:endParaRPr lang="en-US" sz="2400" dirty="0"/>
          </a:p>
        </p:txBody>
      </p:sp>
      <p:pic>
        <p:nvPicPr>
          <p:cNvPr id="67587" name="Picture 4" descr="GUI2"/>
          <p:cNvPicPr>
            <a:picLocks noChangeAspect="1" noChangeArrowheads="1"/>
          </p:cNvPicPr>
          <p:nvPr/>
        </p:nvPicPr>
        <p:blipFill>
          <a:blip r:embed="rId2" cstate="print"/>
          <a:srcRect/>
          <a:stretch>
            <a:fillRect/>
          </a:stretch>
        </p:blipFill>
        <p:spPr bwMode="auto">
          <a:xfrm>
            <a:off x="357188" y="1285875"/>
            <a:ext cx="3043237" cy="2039938"/>
          </a:xfrm>
          <a:prstGeom prst="rect">
            <a:avLst/>
          </a:prstGeom>
          <a:noFill/>
          <a:ln w="9525">
            <a:noFill/>
            <a:miter lim="800000"/>
            <a:headEnd/>
            <a:tailEnd/>
          </a:ln>
        </p:spPr>
      </p:pic>
      <p:sp>
        <p:nvSpPr>
          <p:cNvPr id="5" name="Rectangle 4"/>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gui1"/>
          <p:cNvPicPr>
            <a:picLocks noChangeAspect="1" noChangeArrowheads="1"/>
          </p:cNvPicPr>
          <p:nvPr/>
        </p:nvPicPr>
        <p:blipFill>
          <a:blip r:embed="rId2" cstate="print"/>
          <a:srcRect/>
          <a:stretch>
            <a:fillRect/>
          </a:stretch>
        </p:blipFill>
        <p:spPr bwMode="auto">
          <a:xfrm>
            <a:off x="214313" y="1500188"/>
            <a:ext cx="2987675" cy="2339975"/>
          </a:xfrm>
          <a:prstGeom prst="rect">
            <a:avLst/>
          </a:prstGeom>
          <a:noFill/>
          <a:ln w="9525">
            <a:noFill/>
            <a:miter lim="800000"/>
            <a:headEnd/>
            <a:tailEnd/>
          </a:ln>
        </p:spPr>
      </p:pic>
      <p:sp>
        <p:nvSpPr>
          <p:cNvPr id="6" name="Rectangle 3"/>
          <p:cNvSpPr txBox="1">
            <a:spLocks noChangeArrowheads="1"/>
          </p:cNvSpPr>
          <p:nvPr/>
        </p:nvSpPr>
        <p:spPr bwMode="auto">
          <a:xfrm>
            <a:off x="3143250" y="2643188"/>
            <a:ext cx="5672138" cy="4016375"/>
          </a:xfrm>
          <a:prstGeom prst="rect">
            <a:avLst/>
          </a:prstGeom>
          <a:noFill/>
          <a:ln w="9525">
            <a:noFill/>
            <a:miter lim="800000"/>
            <a:headEnd/>
            <a:tailEnd/>
          </a:ln>
          <a:effectLst/>
        </p:spPr>
        <p:txBody>
          <a:bodyPr/>
          <a:lstStyle/>
          <a:p>
            <a:pPr marL="533400" indent="-533400" algn="r" rtl="1">
              <a:lnSpc>
                <a:spcPct val="110000"/>
              </a:lnSpc>
              <a:spcBef>
                <a:spcPct val="20000"/>
              </a:spcBef>
              <a:buClr>
                <a:srgbClr val="7B1717"/>
              </a:buClr>
              <a:buFont typeface="Wingdings" pitchFamily="2" charset="2"/>
              <a:buNone/>
              <a:defRPr/>
            </a:pPr>
            <a:r>
              <a:rPr lang="ar-SA" sz="2800" kern="0" dirty="0">
                <a:solidFill>
                  <a:schemeClr val="hlink"/>
                </a:solidFill>
                <a:effectLst>
                  <a:outerShdw blurRad="38100" dist="38100" dir="2700000" algn="tl">
                    <a:srgbClr val="C0C0C0"/>
                  </a:outerShdw>
                </a:effectLst>
                <a:latin typeface="+mn-lt"/>
              </a:rPr>
              <a:t>نظام تشغيل النوافذ </a:t>
            </a:r>
            <a:r>
              <a:rPr lang="en-US" sz="2800" kern="0" dirty="0">
                <a:solidFill>
                  <a:schemeClr val="hlink"/>
                </a:solidFill>
                <a:effectLst>
                  <a:outerShdw blurRad="38100" dist="38100" dir="2700000" algn="tl">
                    <a:srgbClr val="C0C0C0"/>
                  </a:outerShdw>
                </a:effectLst>
                <a:latin typeface="+mn-lt"/>
              </a:rPr>
              <a:t>(Windows)</a:t>
            </a:r>
            <a:r>
              <a:rPr lang="ar-SA" sz="2800" kern="0" dirty="0">
                <a:solidFill>
                  <a:schemeClr val="hlink"/>
                </a:solidFill>
                <a:effectLst>
                  <a:outerShdw blurRad="38100" dist="38100" dir="2700000" algn="tl">
                    <a:srgbClr val="C0C0C0"/>
                  </a:outerShdw>
                </a:effectLst>
                <a:latin typeface="+mn-lt"/>
              </a:rPr>
              <a:t>:</a:t>
            </a:r>
          </a:p>
          <a:p>
            <a:pPr marL="533400" indent="-533400" algn="r" rtl="1">
              <a:lnSpc>
                <a:spcPct val="110000"/>
              </a:lnSpc>
              <a:spcBef>
                <a:spcPct val="20000"/>
              </a:spcBef>
              <a:buFont typeface="Wingdings" pitchFamily="2" charset="2"/>
              <a:buNone/>
              <a:defRPr/>
            </a:pPr>
            <a:r>
              <a:rPr lang="ar-SA" sz="2000" kern="0" dirty="0">
                <a:latin typeface="+mn-lt"/>
                <a:cs typeface="+mn-cs"/>
              </a:rPr>
              <a:t>هو نظام تشغيل ذو واجهة رسومية </a:t>
            </a:r>
            <a:r>
              <a:rPr lang="en-US" sz="2000" kern="0" dirty="0">
                <a:latin typeface="+mn-lt"/>
                <a:cs typeface="+mn-cs"/>
              </a:rPr>
              <a:t>GUI</a:t>
            </a:r>
            <a:r>
              <a:rPr lang="ar-SA" sz="2000" kern="0" dirty="0">
                <a:latin typeface="+mn-lt"/>
                <a:cs typeface="+mn-cs"/>
              </a:rPr>
              <a:t> أي أنه يمكنك التعامل معه من خلال الفأرة والقوائم المنسدلة و يسمح بالتالي:</a:t>
            </a:r>
          </a:p>
          <a:p>
            <a:pPr marL="533400" indent="-533400" algn="r" rtl="1">
              <a:lnSpc>
                <a:spcPct val="110000"/>
              </a:lnSpc>
              <a:spcBef>
                <a:spcPct val="20000"/>
              </a:spcBef>
              <a:buClr>
                <a:srgbClr val="7B1717"/>
              </a:buClr>
              <a:buFontTx/>
              <a:buAutoNum type="arabicPeriod"/>
              <a:defRPr/>
            </a:pPr>
            <a:r>
              <a:rPr lang="ar-SA" sz="2000" kern="0" dirty="0">
                <a:latin typeface="+mn-lt"/>
                <a:cs typeface="+mn-cs"/>
              </a:rPr>
              <a:t>تشغيل عدة برامج </a:t>
            </a:r>
          </a:p>
          <a:p>
            <a:pPr marL="533400" indent="-533400" algn="r" rtl="1">
              <a:lnSpc>
                <a:spcPct val="110000"/>
              </a:lnSpc>
              <a:spcBef>
                <a:spcPct val="20000"/>
              </a:spcBef>
              <a:buClr>
                <a:srgbClr val="7B1717"/>
              </a:buClr>
              <a:buFontTx/>
              <a:buAutoNum type="arabicPeriod"/>
              <a:defRPr/>
            </a:pPr>
            <a:r>
              <a:rPr lang="ar-SA" sz="2000" kern="0" dirty="0">
                <a:latin typeface="+mn-lt"/>
                <a:cs typeface="+mn-cs"/>
              </a:rPr>
              <a:t>إمكانية استخدام اللغة العربية وغيرها من اللغات كواجهة تطبيق </a:t>
            </a:r>
          </a:p>
          <a:p>
            <a:pPr marL="533400" indent="-533400" algn="r" rtl="1">
              <a:lnSpc>
                <a:spcPct val="110000"/>
              </a:lnSpc>
              <a:spcBef>
                <a:spcPct val="20000"/>
              </a:spcBef>
              <a:buClr>
                <a:srgbClr val="7B1717"/>
              </a:buClr>
              <a:buFontTx/>
              <a:buAutoNum type="arabicPeriod"/>
              <a:defRPr/>
            </a:pPr>
            <a:r>
              <a:rPr lang="ar-SA" sz="2000" kern="0" dirty="0">
                <a:latin typeface="+mn-lt"/>
                <a:cs typeface="+mn-cs"/>
              </a:rPr>
              <a:t>أصبح هناك استخدامات للفأرة غير الاختيار والتنفيذ بل دخل إلى مجال تثبيت الاعدادات و نسخ وحذف الملفات</a:t>
            </a:r>
          </a:p>
          <a:p>
            <a:pPr marL="533400" indent="-533400" algn="r" rtl="1">
              <a:lnSpc>
                <a:spcPct val="110000"/>
              </a:lnSpc>
              <a:spcBef>
                <a:spcPct val="20000"/>
              </a:spcBef>
              <a:buClr>
                <a:srgbClr val="7B1717"/>
              </a:buClr>
              <a:buFontTx/>
              <a:buAutoNum type="arabicPeriod"/>
              <a:defRPr/>
            </a:pPr>
            <a:r>
              <a:rPr lang="ar-SA" sz="2400" kern="0" dirty="0">
                <a:latin typeface="+mn-lt"/>
                <a:cs typeface="+mn-cs"/>
              </a:rPr>
              <a:t>تشغيل برامج الوسائط.</a:t>
            </a:r>
            <a:endParaRPr lang="en-US" sz="2400" kern="0" dirty="0">
              <a:latin typeface="+mn-lt"/>
              <a:cs typeface="+mn-cs"/>
            </a:endParaRPr>
          </a:p>
        </p:txBody>
      </p:sp>
      <p:sp>
        <p:nvSpPr>
          <p:cNvPr id="7" name="Rectangle 6"/>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4294967295"/>
          </p:nvPr>
        </p:nvSpPr>
        <p:spPr>
          <a:xfrm>
            <a:off x="428625" y="2500313"/>
            <a:ext cx="8072438" cy="4597400"/>
          </a:xfrm>
        </p:spPr>
        <p:txBody>
          <a:bodyPr/>
          <a:lstStyle/>
          <a:p>
            <a:pPr marL="533400" indent="-533400" algn="r" rtl="1" eaLnBrk="1" hangingPunct="1">
              <a:lnSpc>
                <a:spcPct val="120000"/>
              </a:lnSpc>
              <a:buFont typeface="Wingdings" pitchFamily="2" charset="2"/>
              <a:buNone/>
              <a:defRPr/>
            </a:pPr>
            <a:r>
              <a:rPr lang="ar-SA" sz="2400" dirty="0">
                <a:solidFill>
                  <a:schemeClr val="hlink"/>
                </a:solidFill>
                <a:effectLst>
                  <a:outerShdw blurRad="38100" dist="38100" dir="2700000" algn="tl">
                    <a:srgbClr val="C0C0C0"/>
                  </a:outerShdw>
                </a:effectLst>
                <a:latin typeface="+mj-lt"/>
              </a:rPr>
              <a:t>البرنامج التطبيقي</a:t>
            </a:r>
            <a:r>
              <a:rPr lang="ar-SA" sz="2400" b="1" dirty="0">
                <a:solidFill>
                  <a:srgbClr val="7B1717"/>
                </a:solidFill>
                <a:latin typeface="+mj-lt"/>
              </a:rPr>
              <a:t> </a:t>
            </a:r>
            <a:r>
              <a:rPr lang="ar-SA" sz="2400" dirty="0">
                <a:solidFill>
                  <a:schemeClr val="hlink"/>
                </a:solidFill>
                <a:effectLst>
                  <a:outerShdw blurRad="38100" dist="38100" dir="2700000" algn="tl">
                    <a:srgbClr val="C0C0C0"/>
                  </a:outerShdw>
                </a:effectLst>
                <a:latin typeface="+mj-lt"/>
              </a:rPr>
              <a:t>:</a:t>
            </a:r>
            <a:r>
              <a:rPr lang="ar-SA" sz="2400" dirty="0">
                <a:latin typeface="+mj-lt"/>
              </a:rPr>
              <a:t> هو نوع من البرامج يمكنك استخدامه بعد تحميل نظام التشغيل. ومن أمثلة هذه البرامج: برامج معالجة النصوص، جداول البيانات، قواعد البيانات، أدوات العرض التقديمي، تطبيقات الوسائط المتعددة.</a:t>
            </a:r>
          </a:p>
          <a:p>
            <a:pPr marL="533400" indent="-533400" algn="r" rtl="1" eaLnBrk="1" hangingPunct="1">
              <a:lnSpc>
                <a:spcPct val="120000"/>
              </a:lnSpc>
              <a:buClr>
                <a:srgbClr val="7B1717"/>
              </a:buClr>
              <a:buFont typeface="Wingdings" pitchFamily="2" charset="2"/>
              <a:buAutoNum type="arabicPeriod"/>
              <a:defRPr/>
            </a:pPr>
            <a:r>
              <a:rPr lang="ar-SA" sz="2400" dirty="0">
                <a:latin typeface="+mj-lt"/>
              </a:rPr>
              <a:t>مايكروسوفت وورد</a:t>
            </a:r>
          </a:p>
          <a:p>
            <a:pPr marL="533400" indent="-533400" algn="r" rtl="1" eaLnBrk="1" hangingPunct="1">
              <a:lnSpc>
                <a:spcPct val="120000"/>
              </a:lnSpc>
              <a:buClr>
                <a:srgbClr val="7B1717"/>
              </a:buClr>
              <a:buFont typeface="Wingdings" pitchFamily="2" charset="2"/>
              <a:buAutoNum type="arabicPeriod"/>
              <a:defRPr/>
            </a:pPr>
            <a:r>
              <a:rPr lang="ar-SA" sz="2400" dirty="0">
                <a:latin typeface="+mj-lt"/>
              </a:rPr>
              <a:t>مايكروسوفت إكسيل</a:t>
            </a:r>
          </a:p>
          <a:p>
            <a:pPr marL="533400" indent="-533400" algn="r" rtl="1" eaLnBrk="1" hangingPunct="1">
              <a:lnSpc>
                <a:spcPct val="120000"/>
              </a:lnSpc>
              <a:buClr>
                <a:srgbClr val="7B1717"/>
              </a:buClr>
              <a:buFont typeface="Wingdings" pitchFamily="2" charset="2"/>
              <a:buAutoNum type="arabicPeriod"/>
              <a:defRPr/>
            </a:pPr>
            <a:r>
              <a:rPr lang="ar-SA" sz="2400" dirty="0">
                <a:latin typeface="+mj-lt"/>
              </a:rPr>
              <a:t>مايكروسوفت أكسيس</a:t>
            </a:r>
          </a:p>
          <a:p>
            <a:pPr marL="533400" indent="-533400" algn="r" rtl="1" eaLnBrk="1" hangingPunct="1">
              <a:lnSpc>
                <a:spcPct val="120000"/>
              </a:lnSpc>
              <a:buClr>
                <a:srgbClr val="7B1717"/>
              </a:buClr>
              <a:buFont typeface="Wingdings" pitchFamily="2" charset="2"/>
              <a:buAutoNum type="arabicPeriod"/>
              <a:defRPr/>
            </a:pPr>
            <a:r>
              <a:rPr lang="ar-SA" sz="2400" dirty="0">
                <a:latin typeface="+mj-lt"/>
              </a:rPr>
              <a:t>مايكروسوفت بوربوينت</a:t>
            </a:r>
          </a:p>
          <a:p>
            <a:pPr marL="533400" indent="-533400" algn="r" rtl="1" eaLnBrk="1" hangingPunct="1">
              <a:lnSpc>
                <a:spcPct val="120000"/>
              </a:lnSpc>
              <a:buClr>
                <a:srgbClr val="7B1717"/>
              </a:buClr>
              <a:buFont typeface="Wingdings" pitchFamily="2" charset="2"/>
              <a:buAutoNum type="arabicPeriod"/>
              <a:defRPr/>
            </a:pPr>
            <a:r>
              <a:rPr lang="ar-SA" sz="2400" dirty="0">
                <a:latin typeface="+mj-lt"/>
              </a:rPr>
              <a:t>فلاش</a:t>
            </a:r>
            <a:endParaRPr lang="en-US" sz="2400" dirty="0">
              <a:latin typeface="+mj-lt"/>
            </a:endParaRPr>
          </a:p>
        </p:txBody>
      </p:sp>
      <p:pic>
        <p:nvPicPr>
          <p:cNvPr id="69635" name="Picture 4"/>
          <p:cNvPicPr>
            <a:picLocks noChangeAspect="1" noChangeArrowheads="1"/>
          </p:cNvPicPr>
          <p:nvPr/>
        </p:nvPicPr>
        <p:blipFill>
          <a:blip r:embed="rId2" cstate="print"/>
          <a:srcRect/>
          <a:stretch>
            <a:fillRect/>
          </a:stretch>
        </p:blipFill>
        <p:spPr bwMode="auto">
          <a:xfrm>
            <a:off x="642938" y="3862388"/>
            <a:ext cx="2857500" cy="2408237"/>
          </a:xfrm>
          <a:prstGeom prst="rect">
            <a:avLst/>
          </a:prstGeom>
          <a:noFill/>
          <a:ln w="9525">
            <a:noFill/>
            <a:miter lim="800000"/>
            <a:headEnd/>
            <a:tailEnd/>
          </a:ln>
        </p:spPr>
      </p:pic>
      <p:sp>
        <p:nvSpPr>
          <p:cNvPr id="5" name="Rectangle 4"/>
          <p:cNvSpPr txBox="1">
            <a:spLocks noRot="1" noChangeArrowheads="1"/>
          </p:cNvSpPr>
          <p:nvPr/>
        </p:nvSpPr>
        <p:spPr bwMode="auto">
          <a:xfrm>
            <a:off x="2286000" y="1571625"/>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Applications  </a:t>
            </a:r>
            <a:r>
              <a:rPr lang="ar-SA" sz="2400" b="1" kern="0" dirty="0">
                <a:effectLst>
                  <a:outerShdw blurRad="38100" dist="38100" dir="2700000" algn="tl">
                    <a:srgbClr val="C0C0C0"/>
                  </a:outerShdw>
                </a:effectLst>
                <a:latin typeface="+mj-lt"/>
                <a:ea typeface="+mj-ea"/>
              </a:rPr>
              <a:t>البرامج التطبيقية </a:t>
            </a:r>
            <a:endParaRPr lang="en-US" sz="2400" b="1" kern="0" dirty="0">
              <a:effectLst>
                <a:outerShdw blurRad="38100" dist="38100" dir="2700000" algn="tl">
                  <a:srgbClr val="C0C0C0"/>
                </a:outerShdw>
              </a:effectLst>
              <a:latin typeface="+mj-lt"/>
              <a:ea typeface="+mj-ea"/>
            </a:endParaRPr>
          </a:p>
        </p:txBody>
      </p:sp>
      <p:sp>
        <p:nvSpPr>
          <p:cNvPr id="6" name="Rectangle 5"/>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body" idx="4294967295"/>
          </p:nvPr>
        </p:nvSpPr>
        <p:spPr>
          <a:xfrm>
            <a:off x="357188" y="2357438"/>
            <a:ext cx="8320087" cy="3878262"/>
          </a:xfrm>
        </p:spPr>
        <p:txBody>
          <a:bodyPr/>
          <a:lstStyle/>
          <a:p>
            <a:pPr marL="457200" indent="-457200" algn="just" rtl="1" eaLnBrk="1" hangingPunct="1">
              <a:defRPr/>
            </a:pPr>
            <a:r>
              <a:rPr lang="ar-SA" sz="2400" dirty="0"/>
              <a:t>هي برمجيات مرافقة ومساندة لنظم التشغيل لإنجاز بعض المهام مثل :</a:t>
            </a:r>
          </a:p>
          <a:p>
            <a:pPr marL="800100" lvl="1" indent="-342900" algn="just" rtl="1" eaLnBrk="1" hangingPunct="1">
              <a:buClr>
                <a:srgbClr val="C00000"/>
              </a:buClr>
              <a:buFontTx/>
              <a:buAutoNum type="arabicPeriod"/>
              <a:defRPr/>
            </a:pPr>
            <a:r>
              <a:rPr lang="ar-SA" sz="2400" dirty="0"/>
              <a:t>تفحص الأقراص وإصلاح أخطائها وتقسيمها وتجزئتها.</a:t>
            </a:r>
          </a:p>
          <a:p>
            <a:pPr marL="800100" lvl="1" indent="-342900" algn="just" rtl="1" eaLnBrk="1" hangingPunct="1">
              <a:buClr>
                <a:srgbClr val="C00000"/>
              </a:buClr>
              <a:buFontTx/>
              <a:buAutoNum type="arabicPeriod"/>
              <a:defRPr/>
            </a:pPr>
            <a:r>
              <a:rPr lang="ar-SA" sz="2400" dirty="0"/>
              <a:t>التحكم بالملفات والمجلدات(نسخ – ضغط – حذف – النسخ الأحتياطي)</a:t>
            </a:r>
          </a:p>
          <a:p>
            <a:pPr marL="800100" lvl="1" indent="-342900" algn="just" rtl="1" eaLnBrk="1" hangingPunct="1">
              <a:buClr>
                <a:srgbClr val="C00000"/>
              </a:buClr>
              <a:buFontTx/>
              <a:buAutoNum type="arabicPeriod"/>
              <a:defRPr/>
            </a:pPr>
            <a:r>
              <a:rPr lang="ar-SA" sz="2400" dirty="0"/>
              <a:t>قياس أداء المعالج.</a:t>
            </a:r>
          </a:p>
          <a:p>
            <a:pPr marL="800100" lvl="1" indent="-342900" algn="just" rtl="1" eaLnBrk="1" hangingPunct="1">
              <a:buClr>
                <a:srgbClr val="C00000"/>
              </a:buClr>
              <a:buFontTx/>
              <a:buAutoNum type="arabicPeriod"/>
              <a:defRPr/>
            </a:pPr>
            <a:r>
              <a:rPr lang="ar-SA" sz="2400" dirty="0"/>
              <a:t>حماية البيانات.</a:t>
            </a:r>
          </a:p>
          <a:p>
            <a:pPr algn="just" rtl="1" eaLnBrk="1" hangingPunct="1">
              <a:lnSpc>
                <a:spcPct val="120000"/>
              </a:lnSpc>
              <a:buFont typeface="Wingdings" pitchFamily="2" charset="2"/>
              <a:buNone/>
              <a:defRPr/>
            </a:pPr>
            <a:endParaRPr lang="en-GB" dirty="0">
              <a:effectLst>
                <a:outerShdw blurRad="38100" dist="38100" dir="2700000" algn="tl">
                  <a:srgbClr val="C0C0C0"/>
                </a:outerShdw>
              </a:effectLst>
            </a:endParaRPr>
          </a:p>
        </p:txBody>
      </p:sp>
      <p:pic>
        <p:nvPicPr>
          <p:cNvPr id="70659" name="Picture 6"/>
          <p:cNvPicPr>
            <a:picLocks noChangeAspect="1" noChangeArrowheads="1"/>
          </p:cNvPicPr>
          <p:nvPr/>
        </p:nvPicPr>
        <p:blipFill>
          <a:blip r:embed="rId2" cstate="print"/>
          <a:srcRect/>
          <a:stretch>
            <a:fillRect/>
          </a:stretch>
        </p:blipFill>
        <p:spPr bwMode="auto">
          <a:xfrm>
            <a:off x="357188" y="3786188"/>
            <a:ext cx="4210050" cy="2781300"/>
          </a:xfrm>
          <a:prstGeom prst="rect">
            <a:avLst/>
          </a:prstGeom>
          <a:noFill/>
          <a:ln w="9525">
            <a:noFill/>
            <a:miter lim="800000"/>
            <a:headEnd/>
            <a:tailEnd/>
          </a:ln>
        </p:spPr>
      </p:pic>
      <p:sp>
        <p:nvSpPr>
          <p:cNvPr id="5" name="Rectangle 4"/>
          <p:cNvSpPr txBox="1">
            <a:spLocks noRot="1" noChangeArrowheads="1"/>
          </p:cNvSpPr>
          <p:nvPr/>
        </p:nvSpPr>
        <p:spPr bwMode="auto">
          <a:xfrm>
            <a:off x="2357438" y="1500188"/>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Utility</a:t>
            </a:r>
            <a:r>
              <a:rPr lang="ar-SA" sz="2400" b="1" kern="0" dirty="0">
                <a:effectLst>
                  <a:outerShdw blurRad="38100" dist="38100" dir="2700000" algn="tl">
                    <a:srgbClr val="C0C0C0"/>
                  </a:outerShdw>
                </a:effectLst>
                <a:latin typeface="+mj-lt"/>
                <a:ea typeface="+mj-ea"/>
              </a:rPr>
              <a:t>البرامج المساعدة   </a:t>
            </a:r>
            <a:endParaRPr lang="en-US" sz="2400" b="1" kern="0" dirty="0">
              <a:effectLst>
                <a:outerShdw blurRad="38100" dist="38100" dir="2700000" algn="tl">
                  <a:srgbClr val="C0C0C0"/>
                </a:outerShdw>
              </a:effectLst>
              <a:latin typeface="+mj-lt"/>
              <a:ea typeface="+mj-ea"/>
            </a:endParaRPr>
          </a:p>
        </p:txBody>
      </p:sp>
      <p:sp>
        <p:nvSpPr>
          <p:cNvPr id="6" name="Rectangle 5"/>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323850" y="1527175"/>
            <a:ext cx="8540750" cy="1397000"/>
          </a:xfrm>
          <a:prstGeom prst="rect">
            <a:avLst/>
          </a:prstGeom>
          <a:noFill/>
          <a:ln w="9525">
            <a:noFill/>
            <a:miter lim="800000"/>
            <a:headEnd/>
            <a:tailEnd/>
          </a:ln>
          <a:effectLst/>
        </p:spPr>
        <p:txBody>
          <a:bodyPr/>
          <a:lstStyle/>
          <a:p>
            <a:pPr marL="342900" indent="-342900" algn="just" rtl="1">
              <a:lnSpc>
                <a:spcPct val="120000"/>
              </a:lnSpc>
              <a:spcBef>
                <a:spcPct val="20000"/>
              </a:spcBef>
              <a:buFont typeface="Wingdings" pitchFamily="2" charset="2"/>
              <a:buNone/>
              <a:defRPr/>
            </a:pPr>
            <a:endParaRPr lang="en-GB" sz="3200" dirty="0">
              <a:effectLst>
                <a:outerShdw blurRad="38100" dist="38100" dir="2700000" algn="tl">
                  <a:srgbClr val="C0C0C0"/>
                </a:outerShdw>
              </a:effectLst>
            </a:endParaRPr>
          </a:p>
        </p:txBody>
      </p:sp>
      <p:sp>
        <p:nvSpPr>
          <p:cNvPr id="20" name="TextBox 19"/>
          <p:cNvSpPr txBox="1">
            <a:spLocks noChangeArrowheads="1"/>
          </p:cNvSpPr>
          <p:nvPr/>
        </p:nvSpPr>
        <p:spPr bwMode="auto">
          <a:xfrm>
            <a:off x="571500" y="2286000"/>
            <a:ext cx="8572500" cy="3908425"/>
          </a:xfrm>
          <a:prstGeom prst="rect">
            <a:avLst/>
          </a:prstGeom>
          <a:noFill/>
          <a:ln w="9525">
            <a:noFill/>
            <a:miter lim="800000"/>
            <a:headEnd/>
            <a:tailEnd/>
          </a:ln>
        </p:spPr>
        <p:txBody>
          <a:bodyPr>
            <a:spAutoFit/>
          </a:bodyPr>
          <a:lstStyle/>
          <a:p>
            <a:pPr marL="457200" indent="-457200" algn="just" rtl="1">
              <a:buFont typeface="Wingdings" pitchFamily="2" charset="2"/>
              <a:buChar char="§"/>
              <a:defRPr/>
            </a:pPr>
            <a:r>
              <a:rPr lang="ar-SA" sz="2400" dirty="0"/>
              <a:t>هي برمجيات تستخدم لصناعة برمجيات أخرى مثل ( التطبيقات والبرامج المساعدة ...) عن طريقة توجية الأوامر بكتابة العبارات البرمجية على واجهه استخدام البرمجية من قبل المبرمج ويتم تفسيرها إلى لغة الآلة من خلال مترجمات خاصة باللغة البرمجية المستخدمة ليتم فهمها من قبل نظام التشغيل.</a:t>
            </a:r>
          </a:p>
          <a:p>
            <a:pPr algn="r" rtl="1">
              <a:buFont typeface="Arial" pitchFamily="34" charset="0"/>
              <a:buChar char="•"/>
              <a:defRPr/>
            </a:pPr>
            <a:r>
              <a:rPr lang="ar-SA" sz="2400" u="sng" dirty="0">
                <a:latin typeface="Arial" charset="0"/>
                <a:cs typeface="Arial" charset="0"/>
              </a:rPr>
              <a:t>أمثله على لغات البرمجة المشهورة:</a:t>
            </a:r>
          </a:p>
          <a:p>
            <a:pPr marL="889000" indent="198438" algn="r" rtl="1">
              <a:buClr>
                <a:srgbClr val="C00000"/>
              </a:buClr>
              <a:buFont typeface="Arial" pitchFamily="34" charset="0"/>
              <a:buChar char="•"/>
              <a:defRPr/>
            </a:pPr>
            <a:r>
              <a:rPr lang="ar-SA" sz="2400" dirty="0">
                <a:latin typeface="Arial" charset="0"/>
                <a:cs typeface="Arial" charset="0"/>
              </a:rPr>
              <a:t>لغة البيسك </a:t>
            </a:r>
            <a:r>
              <a:rPr lang="en-US" sz="2400" dirty="0">
                <a:latin typeface="Arial" charset="0"/>
                <a:cs typeface="Arial" charset="0"/>
              </a:rPr>
              <a:t>BASIC</a:t>
            </a:r>
            <a:r>
              <a:rPr lang="ar-SA" sz="2400" dirty="0">
                <a:latin typeface="Arial" charset="0"/>
                <a:cs typeface="Arial" charset="0"/>
              </a:rPr>
              <a:t>.</a:t>
            </a:r>
          </a:p>
          <a:p>
            <a:pPr marL="889000" indent="198438" algn="r" rtl="1">
              <a:buClr>
                <a:srgbClr val="C00000"/>
              </a:buClr>
              <a:buFont typeface="Arial" pitchFamily="34" charset="0"/>
              <a:buChar char="•"/>
              <a:defRPr/>
            </a:pPr>
            <a:r>
              <a:rPr lang="ar-SA" sz="2400" dirty="0">
                <a:latin typeface="Arial" charset="0"/>
                <a:cs typeface="Arial" charset="0"/>
              </a:rPr>
              <a:t>لغة فيجوال بيسك </a:t>
            </a:r>
            <a:r>
              <a:rPr lang="en-US" sz="2400" dirty="0">
                <a:latin typeface="Arial" charset="0"/>
                <a:cs typeface="Arial" charset="0"/>
              </a:rPr>
              <a:t>Visual Basic</a:t>
            </a:r>
            <a:r>
              <a:rPr lang="ar-SA" sz="2400" dirty="0">
                <a:latin typeface="Arial" charset="0"/>
                <a:cs typeface="Arial" charset="0"/>
              </a:rPr>
              <a:t> </a:t>
            </a:r>
            <a:r>
              <a:rPr lang="en-US" sz="2400" dirty="0">
                <a:latin typeface="Arial" charset="0"/>
                <a:cs typeface="Arial" charset="0"/>
              </a:rPr>
              <a:t>.</a:t>
            </a:r>
            <a:endParaRPr lang="ar-SA" sz="2400" dirty="0">
              <a:latin typeface="Arial" charset="0"/>
              <a:cs typeface="Arial" charset="0"/>
            </a:endParaRPr>
          </a:p>
          <a:p>
            <a:pPr marL="889000" indent="198438" algn="r" rtl="1">
              <a:buClr>
                <a:srgbClr val="C00000"/>
              </a:buClr>
              <a:buFont typeface="Arial" pitchFamily="34" charset="0"/>
              <a:buChar char="•"/>
              <a:defRPr/>
            </a:pPr>
            <a:r>
              <a:rPr lang="ar-SA" sz="2400" dirty="0">
                <a:latin typeface="Arial" charset="0"/>
                <a:cs typeface="Arial" charset="0"/>
              </a:rPr>
              <a:t>لغات السي </a:t>
            </a:r>
            <a:r>
              <a:rPr lang="en-US" sz="2400" dirty="0">
                <a:latin typeface="Arial" charset="0"/>
                <a:cs typeface="Arial" charset="0"/>
              </a:rPr>
              <a:t>Visual c , c ++ , c</a:t>
            </a:r>
            <a:r>
              <a:rPr lang="ar-SA" sz="2400" dirty="0">
                <a:latin typeface="Arial" charset="0"/>
                <a:cs typeface="Arial" charset="0"/>
              </a:rPr>
              <a:t>.</a:t>
            </a:r>
          </a:p>
          <a:p>
            <a:pPr marL="889000" indent="198438" algn="r" rtl="1">
              <a:buClr>
                <a:srgbClr val="C00000"/>
              </a:buClr>
              <a:buFont typeface="Arial" pitchFamily="34" charset="0"/>
              <a:buChar char="•"/>
              <a:defRPr/>
            </a:pPr>
            <a:r>
              <a:rPr lang="ar-SA" sz="2400" dirty="0">
                <a:latin typeface="Arial" charset="0"/>
                <a:cs typeface="Arial" charset="0"/>
              </a:rPr>
              <a:t>لغة الجافا </a:t>
            </a:r>
            <a:r>
              <a:rPr lang="en-US" sz="2400" dirty="0">
                <a:latin typeface="Arial" charset="0"/>
                <a:cs typeface="Arial" charset="0"/>
              </a:rPr>
              <a:t>Java</a:t>
            </a:r>
            <a:r>
              <a:rPr lang="ar-SA" sz="2400" dirty="0">
                <a:latin typeface="Arial" charset="0"/>
                <a:cs typeface="Arial" charset="0"/>
              </a:rPr>
              <a:t> </a:t>
            </a:r>
            <a:r>
              <a:rPr lang="en-US" sz="2400" dirty="0">
                <a:latin typeface="Arial" charset="0"/>
                <a:cs typeface="Arial" charset="0"/>
              </a:rPr>
              <a:t>.</a:t>
            </a:r>
            <a:endParaRPr lang="ar-SA" sz="2400" dirty="0">
              <a:latin typeface="Arial" charset="0"/>
              <a:cs typeface="Arial" charset="0"/>
            </a:endParaRPr>
          </a:p>
          <a:p>
            <a:pPr marL="457200" indent="-457200" algn="just" rtl="1">
              <a:defRPr/>
            </a:pPr>
            <a:endParaRPr lang="ar-SA" sz="3200" b="1" dirty="0"/>
          </a:p>
        </p:txBody>
      </p:sp>
      <p:pic>
        <p:nvPicPr>
          <p:cNvPr id="71684" name="Picture 45"/>
          <p:cNvPicPr>
            <a:picLocks noChangeAspect="1" noChangeArrowheads="1"/>
          </p:cNvPicPr>
          <p:nvPr/>
        </p:nvPicPr>
        <p:blipFill>
          <a:blip r:embed="rId2" cstate="print"/>
          <a:srcRect/>
          <a:stretch>
            <a:fillRect/>
          </a:stretch>
        </p:blipFill>
        <p:spPr bwMode="auto">
          <a:xfrm>
            <a:off x="214313" y="5000625"/>
            <a:ext cx="4000500" cy="1658938"/>
          </a:xfrm>
          <a:prstGeom prst="rect">
            <a:avLst/>
          </a:prstGeom>
          <a:noFill/>
          <a:ln w="9525">
            <a:noFill/>
            <a:miter lim="800000"/>
            <a:headEnd/>
            <a:tailEnd/>
          </a:ln>
        </p:spPr>
      </p:pic>
      <p:sp>
        <p:nvSpPr>
          <p:cNvPr id="22" name="Rectangle 4"/>
          <p:cNvSpPr txBox="1">
            <a:spLocks noRot="1" noChangeArrowheads="1"/>
          </p:cNvSpPr>
          <p:nvPr/>
        </p:nvSpPr>
        <p:spPr bwMode="auto">
          <a:xfrm>
            <a:off x="2428875" y="1500188"/>
            <a:ext cx="6324600" cy="533400"/>
          </a:xfrm>
          <a:prstGeom prst="rect">
            <a:avLst/>
          </a:prstGeom>
          <a:noFill/>
          <a:ln w="9525">
            <a:noFill/>
            <a:miter lim="800000"/>
            <a:headEnd/>
            <a:tailEnd/>
          </a:ln>
          <a:effectLst/>
        </p:spPr>
        <p:txBody>
          <a:bodyPr anchor="ctr"/>
          <a:lstStyle/>
          <a:p>
            <a:pPr algn="r">
              <a:defRPr/>
            </a:pPr>
            <a:r>
              <a:rPr lang="en-US" sz="2400" b="1" kern="0" dirty="0">
                <a:effectLst>
                  <a:outerShdw blurRad="38100" dist="38100" dir="2700000" algn="tl">
                    <a:srgbClr val="C0C0C0"/>
                  </a:outerShdw>
                </a:effectLst>
                <a:latin typeface="+mj-lt"/>
                <a:ea typeface="+mj-ea"/>
                <a:cs typeface="+mj-cs"/>
              </a:rPr>
              <a:t>Programming Languages</a:t>
            </a:r>
            <a:r>
              <a:rPr lang="ar-SA" sz="2400" b="1" kern="0" dirty="0">
                <a:effectLst>
                  <a:outerShdw blurRad="38100" dist="38100" dir="2700000" algn="tl">
                    <a:srgbClr val="C0C0C0"/>
                  </a:outerShdw>
                </a:effectLst>
                <a:latin typeface="+mj-lt"/>
                <a:ea typeface="+mj-ea"/>
              </a:rPr>
              <a:t>لغات البرمجة   </a:t>
            </a:r>
            <a:endParaRPr lang="en-US" sz="2400" b="1" kern="0" dirty="0">
              <a:effectLst>
                <a:outerShdw blurRad="38100" dist="38100" dir="2700000" algn="tl">
                  <a:srgbClr val="C0C0C0"/>
                </a:outerShdw>
              </a:effectLst>
              <a:latin typeface="+mj-lt"/>
              <a:ea typeface="+mj-ea"/>
            </a:endParaRPr>
          </a:p>
        </p:txBody>
      </p:sp>
      <p:sp>
        <p:nvSpPr>
          <p:cNvPr id="23" name="Rectangle 22"/>
          <p:cNvSpPr/>
          <p:nvPr/>
        </p:nvSpPr>
        <p:spPr>
          <a:xfrm>
            <a:off x="3500438" y="214313"/>
            <a:ext cx="5429250" cy="523875"/>
          </a:xfrm>
          <a:prstGeom prst="rect">
            <a:avLst/>
          </a:prstGeom>
        </p:spPr>
        <p:txBody>
          <a:bodyPr>
            <a:spAutoFit/>
          </a:bodyPr>
          <a:lstStyle/>
          <a:p>
            <a:pPr>
              <a:defRPr/>
            </a:pPr>
            <a:r>
              <a:rPr lang="ar-SA" sz="2800" dirty="0">
                <a:solidFill>
                  <a:schemeClr val="bg1"/>
                </a:solidFill>
                <a:effectLst>
                  <a:outerShdw blurRad="38100" dist="38100" dir="2700000" algn="tl">
                    <a:srgbClr val="C0C0C0"/>
                  </a:outerShdw>
                </a:effectLst>
              </a:rPr>
              <a:t>الدرس الثالث : مكونات الحاسوب البرمجية</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التدريب الثالث</a:t>
            </a:r>
          </a:p>
        </p:txBody>
      </p:sp>
      <p:sp>
        <p:nvSpPr>
          <p:cNvPr id="3" name="عنصر نائب للمحتوى 2"/>
          <p:cNvSpPr>
            <a:spLocks noGrp="1"/>
          </p:cNvSpPr>
          <p:nvPr>
            <p:ph idx="1"/>
          </p:nvPr>
        </p:nvSpPr>
        <p:spPr/>
        <p:txBody>
          <a:bodyPr/>
          <a:lstStyle/>
          <a:p>
            <a:pPr algn="r" rtl="1"/>
            <a:r>
              <a:rPr lang="ar-JO" dirty="0"/>
              <a:t>ما هي انواع نظام التشغيل من حيث الواجهة المعروضة مع </a:t>
            </a:r>
            <a:r>
              <a:rPr lang="ar-JO" dirty="0" err="1"/>
              <a:t>امثلة؟</a:t>
            </a:r>
            <a:endParaRPr lang="ar-JO" dirty="0"/>
          </a:p>
          <a:p>
            <a:pPr algn="r" rtl="1">
              <a:buNone/>
            </a:pPr>
            <a:r>
              <a:rPr lang="ar-JO" dirty="0" err="1"/>
              <a:t>الاجابة:</a:t>
            </a:r>
            <a:endParaRPr lang="ar-JO" dirty="0"/>
          </a:p>
          <a:p>
            <a:pPr marL="514350" indent="-514350" algn="r" rtl="1">
              <a:buAutoNum type="arabicPeriod"/>
            </a:pPr>
            <a:r>
              <a:rPr lang="ar-JO" dirty="0"/>
              <a:t>انظمة تشغيل بواجهة غير </a:t>
            </a:r>
            <a:r>
              <a:rPr lang="ar-JO" dirty="0" err="1"/>
              <a:t>رسومية</a:t>
            </a:r>
            <a:r>
              <a:rPr lang="ar-JO" dirty="0"/>
              <a:t> (سطر اوامر</a:t>
            </a:r>
            <a:r>
              <a:rPr lang="ar-JO" dirty="0" err="1"/>
              <a:t>):</a:t>
            </a:r>
            <a:r>
              <a:rPr lang="ar-JO" dirty="0"/>
              <a:t> </a:t>
            </a:r>
            <a:r>
              <a:rPr lang="en-US" dirty="0"/>
              <a:t>DOS</a:t>
            </a:r>
          </a:p>
          <a:p>
            <a:pPr marL="514350" indent="-514350" algn="r" rtl="1">
              <a:buAutoNum type="arabicPeriod"/>
            </a:pPr>
            <a:r>
              <a:rPr lang="ar-JO" dirty="0"/>
              <a:t>انظمة بواجهة </a:t>
            </a:r>
            <a:r>
              <a:rPr lang="ar-JO" dirty="0" err="1"/>
              <a:t>رسومية:</a:t>
            </a:r>
            <a:r>
              <a:rPr lang="ar-JO" dirty="0"/>
              <a:t> </a:t>
            </a:r>
            <a:r>
              <a:rPr lang="en-US" dirty="0"/>
              <a:t>Windows</a:t>
            </a:r>
          </a:p>
          <a:p>
            <a:pPr marL="514350" indent="-514350" algn="r" rtl="1">
              <a:buAutoNum type="arabicPeriod"/>
            </a:pPr>
            <a:r>
              <a:rPr lang="ar-JO" dirty="0"/>
              <a:t>انظمة تستخدم الواجهتين ويمكن التبديل </a:t>
            </a:r>
            <a:r>
              <a:rPr lang="ar-JO" dirty="0" err="1"/>
              <a:t>بينهما:</a:t>
            </a:r>
            <a:r>
              <a:rPr lang="ar-JO" dirty="0"/>
              <a:t> </a:t>
            </a:r>
            <a:r>
              <a:rPr lang="en-US" dirty="0"/>
              <a:t>LINUX</a:t>
            </a:r>
            <a:endParaRPr lang="ar-J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Rot="1" noChangeArrowheads="1"/>
          </p:cNvSpPr>
          <p:nvPr/>
        </p:nvSpPr>
        <p:spPr bwMode="auto">
          <a:xfrm>
            <a:off x="2357438" y="228600"/>
            <a:ext cx="6481762" cy="533400"/>
          </a:xfrm>
          <a:prstGeom prst="rect">
            <a:avLst/>
          </a:prstGeom>
          <a:noFill/>
          <a:ln w="9525">
            <a:noFill/>
            <a:miter lim="800000"/>
            <a:headEnd/>
            <a:tailEnd/>
          </a:ln>
          <a:effectLst/>
        </p:spPr>
        <p:txBody>
          <a:bodyPr anchor="ctr"/>
          <a:lstStyle/>
          <a:p>
            <a:pPr algn="r">
              <a:defRPr/>
            </a:pPr>
            <a:r>
              <a:rPr lang="ar-SA" sz="2800" dirty="0">
                <a:solidFill>
                  <a:schemeClr val="bg1"/>
                </a:solidFill>
                <a:effectLst>
                  <a:outerShdw blurRad="38100" dist="38100" dir="2700000" algn="tl">
                    <a:srgbClr val="C0C0C0"/>
                  </a:outerShdw>
                </a:effectLst>
              </a:rPr>
              <a:t>الدرس الاول: مفهوم الحاسوب وانواعه</a:t>
            </a:r>
            <a:endParaRPr lang="en-US" sz="2800" dirty="0">
              <a:solidFill>
                <a:schemeClr val="bg1"/>
              </a:solidFill>
            </a:endParaRPr>
          </a:p>
        </p:txBody>
      </p:sp>
      <p:graphicFrame>
        <p:nvGraphicFramePr>
          <p:cNvPr id="8" name="Diagram 7"/>
          <p:cNvGraphicFramePr/>
          <p:nvPr/>
        </p:nvGraphicFramePr>
        <p:xfrm>
          <a:off x="1643042" y="2285992"/>
          <a:ext cx="6215106" cy="4087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Rectangle 8"/>
          <p:cNvSpPr>
            <a:spLocks noChangeArrowheads="1"/>
          </p:cNvSpPr>
          <p:nvPr/>
        </p:nvSpPr>
        <p:spPr bwMode="auto">
          <a:xfrm>
            <a:off x="6002338" y="1500188"/>
            <a:ext cx="1797050" cy="369887"/>
          </a:xfrm>
          <a:prstGeom prst="rect">
            <a:avLst/>
          </a:prstGeom>
          <a:noFill/>
          <a:ln w="9525">
            <a:noFill/>
            <a:miter lim="800000"/>
            <a:headEnd/>
            <a:tailEnd/>
          </a:ln>
        </p:spPr>
        <p:txBody>
          <a:bodyPr wrap="none">
            <a:spAutoFit/>
          </a:bodyPr>
          <a:lstStyle/>
          <a:p>
            <a:pPr algn="r"/>
            <a:r>
              <a:rPr lang="ar-SA">
                <a:solidFill>
                  <a:schemeClr val="bg1"/>
                </a:solidFill>
              </a:rPr>
              <a:t>حسب عملها و تقنيتها)</a:t>
            </a:r>
            <a:endParaRPr lang="en-US">
              <a:solidFill>
                <a:schemeClr val="bg1"/>
              </a:solidFill>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اسئلة </a:t>
            </a:r>
            <a:r>
              <a:rPr lang="ar-JO"/>
              <a:t>التقويم الذاتي</a:t>
            </a:r>
          </a:p>
        </p:txBody>
      </p:sp>
      <p:sp>
        <p:nvSpPr>
          <p:cNvPr id="3" name="عنصر نائب للمحتوى 2"/>
          <p:cNvSpPr>
            <a:spLocks noGrp="1"/>
          </p:cNvSpPr>
          <p:nvPr>
            <p:ph idx="1"/>
          </p:nvPr>
        </p:nvSpPr>
        <p:spPr>
          <a:xfrm>
            <a:off x="467544" y="1124744"/>
            <a:ext cx="8229600" cy="5373960"/>
          </a:xfrm>
        </p:spPr>
        <p:txBody>
          <a:bodyPr/>
          <a:lstStyle/>
          <a:p>
            <a:pPr algn="r" rtl="1"/>
            <a:r>
              <a:rPr lang="ar-JO" sz="2300" dirty="0"/>
              <a:t>ضع دائرة حول رمز الاجابة </a:t>
            </a:r>
            <a:r>
              <a:rPr lang="ar-JO" sz="2300" dirty="0" err="1"/>
              <a:t>الصحيحة:</a:t>
            </a:r>
            <a:endParaRPr lang="ar-JO" sz="2300" dirty="0"/>
          </a:p>
          <a:p>
            <a:pPr marL="514350" indent="-514350" algn="r" rtl="1">
              <a:buAutoNum type="arabicPeriod"/>
            </a:pPr>
            <a:r>
              <a:rPr lang="ar-JO" sz="2300" b="1" dirty="0"/>
              <a:t>احدى الاجهزة التالية تعد وحدة ادخال </a:t>
            </a:r>
            <a:r>
              <a:rPr lang="ar-JO" sz="2300" b="1" dirty="0" err="1"/>
              <a:t>واخراج</a:t>
            </a:r>
            <a:r>
              <a:rPr lang="ar-JO" sz="2300" b="1" dirty="0"/>
              <a:t> </a:t>
            </a:r>
            <a:r>
              <a:rPr lang="ar-JO" sz="2300" b="1" dirty="0" err="1"/>
              <a:t>معا:</a:t>
            </a:r>
            <a:endParaRPr lang="ar-JO" sz="2300" b="1" dirty="0"/>
          </a:p>
          <a:p>
            <a:pPr marL="514350" indent="-514350" algn="r" rtl="1">
              <a:buNone/>
            </a:pPr>
            <a:r>
              <a:rPr lang="ar-JO" sz="2300" dirty="0" err="1"/>
              <a:t>أ.</a:t>
            </a:r>
            <a:r>
              <a:rPr lang="ar-JO" sz="2300" dirty="0"/>
              <a:t> الفارة		</a:t>
            </a:r>
            <a:r>
              <a:rPr lang="ar-JO" sz="2300" u="sng" dirty="0" err="1">
                <a:solidFill>
                  <a:srgbClr val="FF0000"/>
                </a:solidFill>
              </a:rPr>
              <a:t>ب.</a:t>
            </a:r>
            <a:r>
              <a:rPr lang="ar-JO" sz="2300" u="sng" dirty="0">
                <a:solidFill>
                  <a:srgbClr val="FF0000"/>
                </a:solidFill>
              </a:rPr>
              <a:t> شاشة اللمس</a:t>
            </a:r>
            <a:r>
              <a:rPr lang="ar-JO" sz="2300" dirty="0"/>
              <a:t>		</a:t>
            </a:r>
            <a:r>
              <a:rPr lang="ar-JO" sz="2300" dirty="0" err="1"/>
              <a:t>ج.</a:t>
            </a:r>
            <a:r>
              <a:rPr lang="ar-JO" sz="2300" dirty="0"/>
              <a:t> الطابعة	</a:t>
            </a:r>
            <a:r>
              <a:rPr lang="ar-JO" sz="2300" dirty="0" err="1"/>
              <a:t>د.</a:t>
            </a:r>
            <a:r>
              <a:rPr lang="ar-JO" sz="2300" dirty="0"/>
              <a:t> السماعات</a:t>
            </a:r>
          </a:p>
          <a:p>
            <a:pPr marL="514350" indent="-514350" algn="r" rtl="1">
              <a:buNone/>
            </a:pPr>
            <a:r>
              <a:rPr lang="ar-JO" sz="2300" dirty="0" err="1"/>
              <a:t>2.</a:t>
            </a:r>
            <a:r>
              <a:rPr lang="ar-JO" sz="2300" dirty="0"/>
              <a:t> </a:t>
            </a:r>
            <a:r>
              <a:rPr lang="ar-JO" sz="2300" b="1" dirty="0"/>
              <a:t>احد العوامل التالية تؤدي الى تحسين اداء جهاز </a:t>
            </a:r>
            <a:r>
              <a:rPr lang="ar-JO" sz="2300" b="1" dirty="0" err="1"/>
              <a:t>الحاسوب:</a:t>
            </a:r>
            <a:endParaRPr lang="ar-JO" sz="2300" b="1" dirty="0"/>
          </a:p>
          <a:p>
            <a:pPr marL="514350" indent="-514350" algn="r" rtl="1">
              <a:buNone/>
            </a:pPr>
            <a:r>
              <a:rPr lang="ar-JO" sz="2300" dirty="0" err="1"/>
              <a:t>أ.</a:t>
            </a:r>
            <a:r>
              <a:rPr lang="ar-JO" sz="2300" dirty="0"/>
              <a:t> اضافة شاشة كبيرة	</a:t>
            </a:r>
            <a:r>
              <a:rPr lang="ar-JO" sz="2300" dirty="0" err="1"/>
              <a:t>ب.</a:t>
            </a:r>
            <a:r>
              <a:rPr lang="ar-JO" sz="2300" dirty="0"/>
              <a:t> اضافة قرص صلب خارجي</a:t>
            </a:r>
          </a:p>
          <a:p>
            <a:pPr marL="514350" indent="-514350" algn="r" rtl="1">
              <a:buNone/>
            </a:pPr>
            <a:r>
              <a:rPr lang="ar-JO" sz="2300" dirty="0" err="1"/>
              <a:t>ج.</a:t>
            </a:r>
            <a:r>
              <a:rPr lang="ar-JO" sz="2300" dirty="0"/>
              <a:t> اضافة لوحة مفاتيح لاسلكية	</a:t>
            </a:r>
            <a:r>
              <a:rPr lang="ar-JO" sz="2300" dirty="0" err="1"/>
              <a:t>د.</a:t>
            </a:r>
            <a:r>
              <a:rPr lang="ar-JO" sz="2300" dirty="0"/>
              <a:t> </a:t>
            </a:r>
            <a:r>
              <a:rPr lang="ar-JO" sz="2300" u="sng" dirty="0">
                <a:solidFill>
                  <a:srgbClr val="FF0000"/>
                </a:solidFill>
              </a:rPr>
              <a:t>اضافة ذاكرة </a:t>
            </a:r>
            <a:r>
              <a:rPr lang="en-US" sz="2300" u="sng" dirty="0">
                <a:solidFill>
                  <a:srgbClr val="FF0000"/>
                </a:solidFill>
              </a:rPr>
              <a:t>RAM</a:t>
            </a:r>
            <a:r>
              <a:rPr lang="ar-JO" sz="2300" u="sng" dirty="0">
                <a:solidFill>
                  <a:srgbClr val="FF0000"/>
                </a:solidFill>
              </a:rPr>
              <a:t> سعتها كبيرة</a:t>
            </a:r>
          </a:p>
          <a:p>
            <a:pPr marL="514350" indent="-514350" algn="r" rtl="1">
              <a:buNone/>
            </a:pPr>
            <a:r>
              <a:rPr lang="ar-JO" sz="2300" b="1" dirty="0"/>
              <a:t>3.تقاس سرعة وحدة المعالجة المركزية </a:t>
            </a:r>
            <a:r>
              <a:rPr lang="ar-JO" sz="2300" b="1" dirty="0" err="1"/>
              <a:t>بــ:</a:t>
            </a:r>
            <a:endParaRPr lang="ar-JO" sz="2300" b="1" dirty="0"/>
          </a:p>
          <a:p>
            <a:pPr marL="514350" indent="-514350" algn="r" rtl="1">
              <a:buNone/>
            </a:pPr>
            <a:r>
              <a:rPr lang="ar-JO" sz="2300" dirty="0" err="1">
                <a:solidFill>
                  <a:srgbClr val="FF0000"/>
                </a:solidFill>
              </a:rPr>
              <a:t>أ.</a:t>
            </a:r>
            <a:r>
              <a:rPr lang="ar-JO" sz="2300" dirty="0">
                <a:solidFill>
                  <a:srgbClr val="FF0000"/>
                </a:solidFill>
              </a:rPr>
              <a:t> جيجا </a:t>
            </a:r>
            <a:r>
              <a:rPr lang="ar-JO" sz="2300" dirty="0" err="1">
                <a:solidFill>
                  <a:srgbClr val="FF0000"/>
                </a:solidFill>
              </a:rPr>
              <a:t>هيرتز</a:t>
            </a:r>
            <a:r>
              <a:rPr lang="ar-JO" sz="2300" dirty="0"/>
              <a:t>	</a:t>
            </a:r>
            <a:r>
              <a:rPr lang="ar-JO" sz="2300" dirty="0" err="1"/>
              <a:t>ب.</a:t>
            </a:r>
            <a:r>
              <a:rPr lang="ar-JO" sz="2300" dirty="0"/>
              <a:t> بت في الثانية		</a:t>
            </a:r>
            <a:r>
              <a:rPr lang="ar-JO" sz="2300" dirty="0" err="1"/>
              <a:t>ج.</a:t>
            </a:r>
            <a:r>
              <a:rPr lang="ar-JO" sz="2300" dirty="0"/>
              <a:t> ميجا بايت	</a:t>
            </a:r>
            <a:r>
              <a:rPr lang="ar-JO" sz="2300" dirty="0" err="1"/>
              <a:t>د.</a:t>
            </a:r>
            <a:r>
              <a:rPr lang="ar-JO" sz="2300" dirty="0"/>
              <a:t> كيلو بايت</a:t>
            </a:r>
          </a:p>
          <a:p>
            <a:pPr marL="514350" indent="-514350" algn="r" rtl="1">
              <a:buNone/>
            </a:pPr>
            <a:r>
              <a:rPr lang="ar-JO" sz="2300" dirty="0" err="1"/>
              <a:t>4</a:t>
            </a:r>
            <a:r>
              <a:rPr lang="ar-JO" sz="2300" dirty="0" err="1">
                <a:solidFill>
                  <a:srgbClr val="FF0000"/>
                </a:solidFill>
              </a:rPr>
              <a:t>.</a:t>
            </a:r>
            <a:r>
              <a:rPr lang="ar-JO" sz="2300" dirty="0">
                <a:solidFill>
                  <a:srgbClr val="FF0000"/>
                </a:solidFill>
              </a:rPr>
              <a:t> </a:t>
            </a:r>
            <a:r>
              <a:rPr lang="ar-JO" sz="2300" dirty="0"/>
              <a:t>يستخدم لتحويل الوثائق الى ملفات </a:t>
            </a:r>
            <a:r>
              <a:rPr lang="ar-JO" sz="2300" dirty="0" err="1"/>
              <a:t>الكترونية:</a:t>
            </a:r>
            <a:endParaRPr lang="ar-JO" sz="2300" dirty="0"/>
          </a:p>
          <a:p>
            <a:pPr marL="514350" indent="-514350" algn="r" rtl="1">
              <a:buNone/>
            </a:pPr>
            <a:r>
              <a:rPr lang="ar-JO" sz="2300" dirty="0" err="1"/>
              <a:t>أ.</a:t>
            </a:r>
            <a:r>
              <a:rPr lang="ar-JO" sz="2300" dirty="0"/>
              <a:t> الطابعة	</a:t>
            </a:r>
            <a:r>
              <a:rPr lang="ar-JO" sz="2300" u="sng" dirty="0" err="1">
                <a:solidFill>
                  <a:srgbClr val="FF0000"/>
                </a:solidFill>
              </a:rPr>
              <a:t>ب.</a:t>
            </a:r>
            <a:r>
              <a:rPr lang="ar-JO" sz="2300" u="sng" dirty="0">
                <a:solidFill>
                  <a:srgbClr val="FF0000"/>
                </a:solidFill>
              </a:rPr>
              <a:t> الماسح الضوئي</a:t>
            </a:r>
            <a:r>
              <a:rPr lang="ar-JO" sz="2300" dirty="0"/>
              <a:t>	</a:t>
            </a:r>
            <a:r>
              <a:rPr lang="ar-JO" sz="2300" dirty="0" err="1"/>
              <a:t>ج.</a:t>
            </a:r>
            <a:r>
              <a:rPr lang="ar-JO" sz="2300" dirty="0"/>
              <a:t> القلم الضوئي	</a:t>
            </a:r>
            <a:r>
              <a:rPr lang="ar-JO" sz="2300" dirty="0" err="1"/>
              <a:t>د.</a:t>
            </a:r>
            <a:r>
              <a:rPr lang="ar-JO" sz="2300" dirty="0"/>
              <a:t> لوحة المفاتيح</a:t>
            </a:r>
          </a:p>
          <a:p>
            <a:pPr marL="514350" indent="-514350" algn="r" rtl="1">
              <a:buNone/>
            </a:pPr>
            <a:r>
              <a:rPr lang="ar-JO" sz="2300" dirty="0" err="1"/>
              <a:t>5.</a:t>
            </a:r>
            <a:r>
              <a:rPr lang="ar-JO" sz="2300" dirty="0"/>
              <a:t> يدل الرمز </a:t>
            </a:r>
            <a:r>
              <a:rPr lang="en-US" sz="2300" dirty="0"/>
              <a:t>GUI</a:t>
            </a:r>
            <a:r>
              <a:rPr lang="ar-JO" sz="2300" dirty="0"/>
              <a:t> </a:t>
            </a:r>
            <a:r>
              <a:rPr lang="ar-JO" sz="2300" dirty="0" err="1"/>
              <a:t>على:</a:t>
            </a:r>
            <a:endParaRPr lang="ar-JO" sz="2300" dirty="0"/>
          </a:p>
          <a:p>
            <a:pPr marL="514350" indent="-514350" algn="r" rtl="1">
              <a:buNone/>
            </a:pPr>
            <a:r>
              <a:rPr lang="ar-JO" sz="2300" dirty="0" err="1"/>
              <a:t>أ.</a:t>
            </a:r>
            <a:r>
              <a:rPr lang="ar-JO" sz="2300" dirty="0"/>
              <a:t> واجهة المستخدم التطبيقية		</a:t>
            </a:r>
            <a:r>
              <a:rPr lang="ar-JO" sz="2300" dirty="0" err="1"/>
              <a:t>ب.</a:t>
            </a:r>
            <a:r>
              <a:rPr lang="ar-JO" sz="2300" dirty="0"/>
              <a:t> واجهة الرسام</a:t>
            </a:r>
          </a:p>
          <a:p>
            <a:pPr marL="514350" indent="-514350" algn="r" rtl="1">
              <a:buNone/>
            </a:pPr>
            <a:r>
              <a:rPr lang="ar-JO" sz="2300" dirty="0" err="1"/>
              <a:t>ج.</a:t>
            </a:r>
            <a:r>
              <a:rPr lang="ar-JO" sz="2300" dirty="0"/>
              <a:t> </a:t>
            </a:r>
            <a:r>
              <a:rPr lang="ar-JO" sz="2300" dirty="0">
                <a:solidFill>
                  <a:srgbClr val="FF0000"/>
                </a:solidFill>
              </a:rPr>
              <a:t>واجهة المستخدم </a:t>
            </a:r>
            <a:r>
              <a:rPr lang="ar-JO" sz="2300" dirty="0" err="1">
                <a:solidFill>
                  <a:srgbClr val="FF0000"/>
                </a:solidFill>
              </a:rPr>
              <a:t>الرسومية</a:t>
            </a:r>
            <a:r>
              <a:rPr lang="ar-JO" sz="2300" dirty="0">
                <a:solidFill>
                  <a:srgbClr val="FF0000"/>
                </a:solidFill>
              </a:rPr>
              <a:t> 	</a:t>
            </a:r>
            <a:r>
              <a:rPr lang="ar-JO" sz="2300" dirty="0" err="1"/>
              <a:t>د.</a:t>
            </a:r>
            <a:r>
              <a:rPr lang="ar-JO" sz="2300" dirty="0"/>
              <a:t> الشاشة</a:t>
            </a:r>
            <a:endParaRPr lang="ar-JO" sz="2300" dirty="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اسئلة التقويم الذاتي</a:t>
            </a:r>
          </a:p>
        </p:txBody>
      </p:sp>
      <p:sp>
        <p:nvSpPr>
          <p:cNvPr id="3" name="عنصر نائب للمحتوى 2"/>
          <p:cNvSpPr>
            <a:spLocks noGrp="1"/>
          </p:cNvSpPr>
          <p:nvPr>
            <p:ph idx="1"/>
          </p:nvPr>
        </p:nvSpPr>
        <p:spPr/>
        <p:txBody>
          <a:bodyPr/>
          <a:lstStyle/>
          <a:p>
            <a:pPr algn="r" rtl="1"/>
            <a:r>
              <a:rPr lang="ar-JO" dirty="0"/>
              <a:t> اجب </a:t>
            </a:r>
            <a:r>
              <a:rPr lang="ar-JO" dirty="0" err="1"/>
              <a:t>بـ</a:t>
            </a:r>
            <a:r>
              <a:rPr lang="ar-JO" dirty="0"/>
              <a:t> (نعم) </a:t>
            </a:r>
            <a:r>
              <a:rPr lang="ar-JO" dirty="0" err="1"/>
              <a:t>او </a:t>
            </a:r>
            <a:r>
              <a:rPr lang="ar-JO" dirty="0"/>
              <a:t>(لا</a:t>
            </a:r>
            <a:r>
              <a:rPr lang="ar-JO" dirty="0" err="1"/>
              <a:t>):</a:t>
            </a:r>
            <a:endParaRPr lang="ar-JO" dirty="0"/>
          </a:p>
          <a:p>
            <a:pPr marL="514350" indent="-514350" algn="r" rtl="1">
              <a:buAutoNum type="arabicPeriod"/>
            </a:pPr>
            <a:r>
              <a:rPr lang="ar-JO" dirty="0"/>
              <a:t>تعد وحدة الحساب والمنطق من ملحقات جهاز الحاسوب.</a:t>
            </a:r>
            <a:r>
              <a:rPr lang="ar-JO" dirty="0">
                <a:solidFill>
                  <a:srgbClr val="FF0000"/>
                </a:solidFill>
              </a:rPr>
              <a:t>لا</a:t>
            </a:r>
          </a:p>
          <a:p>
            <a:pPr marL="514350" indent="-514350" algn="r" rtl="1">
              <a:buAutoNum type="arabicPeriod"/>
            </a:pPr>
            <a:r>
              <a:rPr lang="ar-JO" dirty="0"/>
              <a:t>تعتبر قواعد البيانات احد البرامج </a:t>
            </a:r>
            <a:r>
              <a:rPr lang="ar-JO" dirty="0" err="1"/>
              <a:t>التطبيقية</a:t>
            </a:r>
            <a:r>
              <a:rPr lang="ar-JO" dirty="0" err="1">
                <a:solidFill>
                  <a:srgbClr val="FF0000"/>
                </a:solidFill>
              </a:rPr>
              <a:t>.</a:t>
            </a:r>
            <a:r>
              <a:rPr lang="ar-JO" dirty="0">
                <a:solidFill>
                  <a:srgbClr val="FF0000"/>
                </a:solidFill>
              </a:rPr>
              <a:t> نعم</a:t>
            </a:r>
          </a:p>
          <a:p>
            <a:pPr marL="514350" indent="-514350" algn="r" rtl="1">
              <a:buAutoNum type="arabicPeriod"/>
            </a:pPr>
            <a:r>
              <a:rPr lang="ar-JO" dirty="0"/>
              <a:t>يمكن للحاسوب ان يعمل دون البرامج </a:t>
            </a:r>
            <a:r>
              <a:rPr lang="ar-JO" dirty="0" err="1"/>
              <a:t>التطبيقية</a:t>
            </a:r>
            <a:r>
              <a:rPr lang="ar-JO" dirty="0" err="1">
                <a:solidFill>
                  <a:srgbClr val="FF0000"/>
                </a:solidFill>
              </a:rPr>
              <a:t>.</a:t>
            </a:r>
            <a:r>
              <a:rPr lang="ar-JO" dirty="0">
                <a:solidFill>
                  <a:srgbClr val="FF0000"/>
                </a:solidFill>
              </a:rPr>
              <a:t> نعم</a:t>
            </a:r>
          </a:p>
          <a:p>
            <a:pPr marL="514350" indent="-514350" algn="r" rtl="1">
              <a:buAutoNum type="arabicPeriod"/>
            </a:pPr>
            <a:r>
              <a:rPr lang="ar-JO" dirty="0"/>
              <a:t>سعة الذاكرة </a:t>
            </a:r>
            <a:r>
              <a:rPr lang="ar-JO" dirty="0" err="1"/>
              <a:t>512ميجابايت</a:t>
            </a:r>
            <a:r>
              <a:rPr lang="ar-JO" dirty="0"/>
              <a:t> تعادل 0.5 </a:t>
            </a:r>
            <a:r>
              <a:rPr lang="ar-JO" dirty="0" err="1"/>
              <a:t>جيجابايت.</a:t>
            </a:r>
            <a:r>
              <a:rPr lang="ar-JO" dirty="0"/>
              <a:t> </a:t>
            </a:r>
            <a:r>
              <a:rPr lang="ar-JO" dirty="0">
                <a:solidFill>
                  <a:srgbClr val="FF0000"/>
                </a:solidFill>
              </a:rPr>
              <a:t>نعم</a:t>
            </a:r>
          </a:p>
          <a:p>
            <a:pPr marL="514350" indent="-514350" algn="r" rtl="1">
              <a:buAutoNum type="arabicPeriod"/>
            </a:pPr>
            <a:r>
              <a:rPr lang="ar-JO" dirty="0"/>
              <a:t>يمكن استخدام منفذ </a:t>
            </a:r>
            <a:r>
              <a:rPr lang="en-US" dirty="0"/>
              <a:t>USB</a:t>
            </a:r>
            <a:r>
              <a:rPr lang="ar-JO" dirty="0"/>
              <a:t> لتوصيل جهاز واحد </a:t>
            </a:r>
            <a:r>
              <a:rPr lang="ar-JO" dirty="0" err="1"/>
              <a:t>فقط</a:t>
            </a:r>
            <a:r>
              <a:rPr lang="ar-JO" dirty="0" err="1">
                <a:solidFill>
                  <a:srgbClr val="FF0000"/>
                </a:solidFill>
              </a:rPr>
              <a:t>.</a:t>
            </a:r>
            <a:r>
              <a:rPr lang="ar-JO" dirty="0">
                <a:solidFill>
                  <a:srgbClr val="FF0000"/>
                </a:solidFill>
              </a:rPr>
              <a:t> لا</a:t>
            </a:r>
          </a:p>
          <a:p>
            <a:pPr algn="r" rtl="1">
              <a:buNone/>
            </a:pPr>
            <a:endParaRPr lang="ar-JO"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ctr">
              <a:buNone/>
            </a:pPr>
            <a:endParaRPr lang="en-US" dirty="0"/>
          </a:p>
          <a:p>
            <a:pPr algn="ctr">
              <a:buNone/>
            </a:pPr>
            <a:endParaRPr lang="en-US" dirty="0"/>
          </a:p>
          <a:p>
            <a:pPr algn="ctr">
              <a:buNone/>
            </a:pPr>
            <a:r>
              <a:rPr lang="ar-JO" sz="4000"/>
              <a:t>انتهى</a:t>
            </a:r>
            <a:endParaRPr lang="ar-JO"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Rot="1" noChangeArrowheads="1"/>
          </p:cNvSpPr>
          <p:nvPr/>
        </p:nvSpPr>
        <p:spPr bwMode="auto">
          <a:xfrm>
            <a:off x="2428875" y="228600"/>
            <a:ext cx="6410325" cy="533400"/>
          </a:xfrm>
          <a:prstGeom prst="rect">
            <a:avLst/>
          </a:prstGeom>
          <a:noFill/>
          <a:ln w="9525">
            <a:noFill/>
            <a:miter lim="800000"/>
            <a:headEnd/>
            <a:tailEnd/>
          </a:ln>
          <a:effectLst/>
        </p:spPr>
        <p:txBody>
          <a:bodyPr anchor="ctr"/>
          <a:lstStyle/>
          <a:p>
            <a:pPr algn="r">
              <a:defRPr/>
            </a:pPr>
            <a:r>
              <a:rPr lang="ar-SA" sz="2800" dirty="0">
                <a:solidFill>
                  <a:schemeClr val="bg1"/>
                </a:solidFill>
                <a:effectLst>
                  <a:outerShdw blurRad="38100" dist="38100" dir="2700000" algn="tl">
                    <a:srgbClr val="C0C0C0"/>
                  </a:outerShdw>
                </a:effectLst>
              </a:rPr>
              <a:t>الدرس الاول: مفهوم الحاسوب وانواعه</a:t>
            </a:r>
            <a:endParaRPr lang="en-US" sz="2800" dirty="0">
              <a:solidFill>
                <a:schemeClr val="bg1"/>
              </a:solidFill>
            </a:endParaRPr>
          </a:p>
        </p:txBody>
      </p:sp>
      <p:graphicFrame>
        <p:nvGraphicFramePr>
          <p:cNvPr id="9" name="Diagram 8"/>
          <p:cNvGraphicFramePr/>
          <p:nvPr/>
        </p:nvGraphicFramePr>
        <p:xfrm>
          <a:off x="1071538" y="1357298"/>
          <a:ext cx="7572428" cy="242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9"/>
          <p:cNvPicPr>
            <a:picLocks noChangeAspect="1" noChangeArrowheads="1"/>
          </p:cNvPicPr>
          <p:nvPr/>
        </p:nvPicPr>
        <p:blipFill>
          <a:blip r:embed="rId8" cstate="print"/>
          <a:srcRect/>
          <a:stretch>
            <a:fillRect/>
          </a:stretch>
        </p:blipFill>
        <p:spPr bwMode="auto">
          <a:xfrm>
            <a:off x="1071563" y="3983038"/>
            <a:ext cx="3286125" cy="2660650"/>
          </a:xfrm>
          <a:prstGeom prst="rect">
            <a:avLst/>
          </a:prstGeom>
          <a:noFill/>
          <a:ln w="9525">
            <a:noFill/>
            <a:miter lim="800000"/>
            <a:headEnd/>
            <a:tailEnd/>
          </a:ln>
        </p:spPr>
      </p:pic>
      <p:pic>
        <p:nvPicPr>
          <p:cNvPr id="13317" name="Picture 10"/>
          <p:cNvPicPr>
            <a:picLocks noChangeAspect="1" noChangeArrowheads="1"/>
          </p:cNvPicPr>
          <p:nvPr/>
        </p:nvPicPr>
        <p:blipFill>
          <a:blip r:embed="rId9" cstate="print"/>
          <a:srcRect/>
          <a:stretch>
            <a:fillRect/>
          </a:stretch>
        </p:blipFill>
        <p:spPr bwMode="auto">
          <a:xfrm>
            <a:off x="5526088" y="4143375"/>
            <a:ext cx="3332162" cy="2214563"/>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Rot="1" noChangeArrowheads="1"/>
          </p:cNvSpPr>
          <p:nvPr/>
        </p:nvSpPr>
        <p:spPr bwMode="auto">
          <a:xfrm>
            <a:off x="2286000" y="228600"/>
            <a:ext cx="6553200" cy="533400"/>
          </a:xfrm>
          <a:prstGeom prst="rect">
            <a:avLst/>
          </a:prstGeom>
          <a:noFill/>
          <a:ln w="9525">
            <a:noFill/>
            <a:miter lim="800000"/>
            <a:headEnd/>
            <a:tailEnd/>
          </a:ln>
          <a:effectLst/>
        </p:spPr>
        <p:txBody>
          <a:bodyPr anchor="ctr"/>
          <a:lstStyle/>
          <a:p>
            <a:pPr algn="r">
              <a:defRPr/>
            </a:pPr>
            <a:r>
              <a:rPr lang="ar-SA" sz="2800" dirty="0">
                <a:solidFill>
                  <a:schemeClr val="bg1"/>
                </a:solidFill>
                <a:effectLst>
                  <a:outerShdw blurRad="38100" dist="38100" dir="2700000" algn="tl">
                    <a:srgbClr val="C0C0C0"/>
                  </a:outerShdw>
                </a:effectLst>
              </a:rPr>
              <a:t>الدرس الاول: مفهوم الحاسوب وانواعه</a:t>
            </a:r>
            <a:endParaRPr lang="en-US" sz="2800" dirty="0">
              <a:solidFill>
                <a:schemeClr val="bg1"/>
              </a:solidFill>
            </a:endParaRPr>
          </a:p>
        </p:txBody>
      </p:sp>
      <p:sp>
        <p:nvSpPr>
          <p:cNvPr id="14339" name="Rectangle 14"/>
          <p:cNvSpPr>
            <a:spLocks noChangeArrowheads="1"/>
          </p:cNvSpPr>
          <p:nvPr/>
        </p:nvSpPr>
        <p:spPr bwMode="auto">
          <a:xfrm>
            <a:off x="1643063" y="4572000"/>
            <a:ext cx="7096125" cy="2286000"/>
          </a:xfrm>
          <a:prstGeom prst="rect">
            <a:avLst/>
          </a:prstGeom>
          <a:noFill/>
          <a:ln w="9525">
            <a:noFill/>
            <a:miter lim="800000"/>
            <a:headEnd/>
            <a:tailEnd/>
          </a:ln>
        </p:spPr>
        <p:txBody>
          <a:bodyPr/>
          <a:lstStyle/>
          <a:p>
            <a:pPr marL="457200" indent="-457200" algn="r" rtl="1">
              <a:lnSpc>
                <a:spcPct val="80000"/>
              </a:lnSpc>
              <a:spcBef>
                <a:spcPct val="20000"/>
              </a:spcBef>
              <a:buClr>
                <a:srgbClr val="7B1717"/>
              </a:buClr>
              <a:buSzPct val="90000"/>
              <a:buFont typeface="Wingdings" pitchFamily="2" charset="2"/>
              <a:buAutoNum type="arabicPeriod"/>
            </a:pPr>
            <a:r>
              <a:rPr lang="ar-SA" sz="2000"/>
              <a:t>تعالج البيانات الرقمية فقط، بقيم محدوده</a:t>
            </a:r>
          </a:p>
          <a:p>
            <a:pPr marL="457200" indent="-457200" algn="r" rtl="1">
              <a:lnSpc>
                <a:spcPct val="80000"/>
              </a:lnSpc>
              <a:spcBef>
                <a:spcPct val="20000"/>
              </a:spcBef>
              <a:buClr>
                <a:srgbClr val="7B1717"/>
              </a:buClr>
              <a:buSzPct val="90000"/>
              <a:buFont typeface="Wingdings" pitchFamily="2" charset="2"/>
              <a:buAutoNum type="arabicPeriod"/>
            </a:pPr>
            <a:r>
              <a:rPr lang="ar-SA" sz="2000"/>
              <a:t>تستخدم في حل المشاكل الحسابية المعقدة و تنظيم الملفات و قواعد البيانات</a:t>
            </a:r>
          </a:p>
          <a:p>
            <a:pPr marL="457200" indent="-457200" algn="r" rtl="1">
              <a:lnSpc>
                <a:spcPct val="80000"/>
              </a:lnSpc>
              <a:spcBef>
                <a:spcPct val="20000"/>
              </a:spcBef>
              <a:buClr>
                <a:srgbClr val="7B1717"/>
              </a:buClr>
              <a:buSzPct val="90000"/>
              <a:buFont typeface="Wingdings" pitchFamily="2" charset="2"/>
              <a:buAutoNum type="arabicPeriod"/>
            </a:pPr>
            <a:r>
              <a:rPr lang="ar-SA" sz="2000"/>
              <a:t>مجال هذه الحاسبات الرقمية هي: التعليم و تنظيم الإدارة و المحاسبة.</a:t>
            </a:r>
          </a:p>
          <a:p>
            <a:pPr marL="457200" indent="-457200" algn="r" rtl="1">
              <a:lnSpc>
                <a:spcPct val="80000"/>
              </a:lnSpc>
              <a:spcBef>
                <a:spcPct val="20000"/>
              </a:spcBef>
              <a:buClr>
                <a:srgbClr val="7B1717"/>
              </a:buClr>
              <a:buSzPct val="90000"/>
              <a:buFont typeface="Wingdings" pitchFamily="2" charset="2"/>
              <a:buAutoNum type="arabicPeriod"/>
            </a:pPr>
            <a:r>
              <a:rPr lang="ar-SA" sz="2000"/>
              <a:t>و تتميز بالسرعات العالية و إمكانية إجراء أكثر من عملية حسابية في نفس الوقت.</a:t>
            </a:r>
          </a:p>
        </p:txBody>
      </p:sp>
      <p:pic>
        <p:nvPicPr>
          <p:cNvPr id="14340" name="Picture 28"/>
          <p:cNvPicPr>
            <a:picLocks noChangeAspect="1" noChangeArrowheads="1"/>
          </p:cNvPicPr>
          <p:nvPr/>
        </p:nvPicPr>
        <p:blipFill>
          <a:blip r:embed="rId2" cstate="print"/>
          <a:srcRect/>
          <a:stretch>
            <a:fillRect/>
          </a:stretch>
        </p:blipFill>
        <p:spPr bwMode="auto">
          <a:xfrm>
            <a:off x="714375" y="1571625"/>
            <a:ext cx="4786313" cy="2589213"/>
          </a:xfrm>
          <a:prstGeom prst="rect">
            <a:avLst/>
          </a:prstGeom>
          <a:noFill/>
          <a:ln w="9525">
            <a:noFill/>
            <a:miter lim="800000"/>
            <a:headEnd/>
            <a:tailEnd/>
          </a:ln>
        </p:spPr>
      </p:pic>
      <p:sp>
        <p:nvSpPr>
          <p:cNvPr id="14341" name="TextBox 4"/>
          <p:cNvSpPr txBox="1">
            <a:spLocks noChangeArrowheads="1"/>
          </p:cNvSpPr>
          <p:nvPr/>
        </p:nvSpPr>
        <p:spPr bwMode="auto">
          <a:xfrm>
            <a:off x="6094413" y="2143125"/>
            <a:ext cx="2247900" cy="800100"/>
          </a:xfrm>
          <a:prstGeom prst="rect">
            <a:avLst/>
          </a:prstGeom>
          <a:noFill/>
          <a:ln w="9525">
            <a:noFill/>
            <a:miter lim="800000"/>
            <a:headEnd/>
            <a:tailEnd/>
          </a:ln>
        </p:spPr>
        <p:txBody>
          <a:bodyPr wrap="none">
            <a:spAutoFit/>
          </a:bodyPr>
          <a:lstStyle/>
          <a:p>
            <a:r>
              <a:rPr lang="ar-SA" sz="2800" b="1" dirty="0">
                <a:solidFill>
                  <a:srgbClr val="0070C0"/>
                </a:solidFill>
              </a:rPr>
              <a:t>الحواسيب الرقمية</a:t>
            </a:r>
            <a:endParaRPr lang="en-US" sz="2800" b="1" dirty="0">
              <a:solidFill>
                <a:srgbClr val="0070C0"/>
              </a:solidFill>
            </a:endParaRPr>
          </a:p>
          <a:p>
            <a:endParaRPr lang="en-US" dirty="0"/>
          </a:p>
        </p:txBody>
      </p:sp>
    </p:spTree>
  </p:cSld>
  <p:clrMapOvr>
    <a:masterClrMapping/>
  </p:clrMapOvr>
  <p:transition/>
</p:sld>
</file>

<file path=ppt/theme/theme1.xml><?xml version="1.0" encoding="utf-8"?>
<a:theme xmlns:a="http://schemas.openxmlformats.org/drawingml/2006/main" name="Sample presentation slides">
  <a:themeElements>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presentation slides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7997</TotalTime>
  <Words>3544</Words>
  <Application>Microsoft Office PowerPoint</Application>
  <PresentationFormat>On-screen Show (4:3)</PresentationFormat>
  <Paragraphs>481</Paragraphs>
  <Slides>72</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7" baseType="lpstr">
      <vt:lpstr>Arial</vt:lpstr>
      <vt:lpstr>Wingdings</vt:lpstr>
      <vt:lpstr>Wingdings 2</vt:lpstr>
      <vt:lpstr>Sample presentation slides</vt:lpstr>
      <vt:lpstr>Image</vt:lpstr>
      <vt:lpstr>PowerPoint Presentation</vt:lpstr>
      <vt:lpstr>PowerPoint Presentation</vt:lpstr>
      <vt:lpstr>PowerPoint Presentation</vt:lpstr>
      <vt:lpstr>PowerPoint Presentation</vt:lpstr>
      <vt:lpstr>PowerPoint Presentation</vt:lpstr>
      <vt:lpstr>الدرس الاول: مفهوم الحاسوب وانواعه</vt:lpstr>
      <vt:lpstr>PowerPoint Presentation</vt:lpstr>
      <vt:lpstr>PowerPoint Presentation</vt:lpstr>
      <vt:lpstr>PowerPoint Presentation</vt:lpstr>
      <vt:lpstr>PowerPoint Presentation</vt:lpstr>
      <vt:lpstr>الدرس الاول: مفهوم الحاسوب وانواعه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التدريب الثالث</vt:lpstr>
      <vt:lpstr>اسئلة التقويم الذاتي</vt:lpstr>
      <vt:lpstr>اسئلة التقويم الذاتي</vt:lpstr>
      <vt:lpstr>PowerPoint Presentation</vt:lpstr>
    </vt:vector>
  </TitlesOfParts>
  <Company>Computer Village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الحاسب الآلي</dc:title>
  <dc:creator>**</dc:creator>
  <cp:lastModifiedBy>Bassam Tork</cp:lastModifiedBy>
  <cp:revision>366</cp:revision>
  <dcterms:created xsi:type="dcterms:W3CDTF">2006-09-30T00:56:10Z</dcterms:created>
  <dcterms:modified xsi:type="dcterms:W3CDTF">2025-09-09T12:18:57Z</dcterms:modified>
</cp:coreProperties>
</file>